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82" r:id="rId5"/>
    <p:sldMasterId id="2147483684" r:id="rId6"/>
  </p:sldMasterIdLst>
  <p:notesMasterIdLst>
    <p:notesMasterId r:id="rId8"/>
  </p:notesMasterIdLst>
  <p:sldIdLst>
    <p:sldId id="262" r:id="rId7"/>
  </p:sldIdLst>
  <p:sldSz cx="7559675" cy="10691813"/>
  <p:notesSz cx="6858000" cy="9144000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5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orient="horz" pos="4275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31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556"/>
    <a:srgbClr val="242A74"/>
    <a:srgbClr val="777B83"/>
    <a:srgbClr val="91D5EB"/>
    <a:srgbClr val="5FC3EA"/>
    <a:srgbClr val="75BCD6"/>
    <a:srgbClr val="3489BF"/>
    <a:srgbClr val="349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3386C-F48F-4F86-98F8-CB5749F375E3}" v="34" dt="2022-04-19T02:57:39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47" autoAdjust="0"/>
    <p:restoredTop sz="96727" autoAdjust="0"/>
  </p:normalViewPr>
  <p:slideViewPr>
    <p:cSldViewPr snapToGrid="0">
      <p:cViewPr>
        <p:scale>
          <a:sx n="69" d="100"/>
          <a:sy n="69" d="100"/>
        </p:scale>
        <p:origin x="2024" y="-1704"/>
      </p:cViewPr>
      <p:guideLst>
        <p:guide orient="horz" pos="3345"/>
        <p:guide pos="2381"/>
        <p:guide orient="horz" pos="4275"/>
        <p:guide pos="476"/>
        <p:guide orient="horz" pos="31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kawa,Kenichi 上川健一(九州-沖縄支店沖縄1)" userId="690c945e-7638-4606-9ee7-74eb7a8330be" providerId="ADAL" clId="{8933386C-F48F-4F86-98F8-CB5749F375E3}"/>
    <pc:docChg chg="undo redo custSel modSld">
      <pc:chgData name="Kamikawa,Kenichi 上川健一(九州-沖縄支店沖縄1)" userId="690c945e-7638-4606-9ee7-74eb7a8330be" providerId="ADAL" clId="{8933386C-F48F-4F86-98F8-CB5749F375E3}" dt="2022-04-19T02:57:58.767" v="364" actId="1076"/>
      <pc:docMkLst>
        <pc:docMk/>
      </pc:docMkLst>
      <pc:sldChg chg="addSp delSp modSp mod">
        <pc:chgData name="Kamikawa,Kenichi 上川健一(九州-沖縄支店沖縄1)" userId="690c945e-7638-4606-9ee7-74eb7a8330be" providerId="ADAL" clId="{8933386C-F48F-4F86-98F8-CB5749F375E3}" dt="2022-04-19T02:57:58.767" v="364" actId="1076"/>
        <pc:sldMkLst>
          <pc:docMk/>
          <pc:sldMk cId="4294391788" sldId="262"/>
        </pc:sldMkLst>
        <pc:spChg chg="mod">
          <ac:chgData name="Kamikawa,Kenichi 上川健一(九州-沖縄支店沖縄1)" userId="690c945e-7638-4606-9ee7-74eb7a8330be" providerId="ADAL" clId="{8933386C-F48F-4F86-98F8-CB5749F375E3}" dt="2022-04-19T02:49:54.246" v="235" actId="1076"/>
          <ac:spMkLst>
            <pc:docMk/>
            <pc:sldMk cId="4294391788" sldId="262"/>
            <ac:spMk id="2" creationId="{D791B962-B9D8-471E-901A-276012EEC9A3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56:20.316" v="268" actId="12788"/>
          <ac:spMkLst>
            <pc:docMk/>
            <pc:sldMk cId="4294391788" sldId="262"/>
            <ac:spMk id="3" creationId="{A6DA6977-AA0E-4BA7-9EAB-D7B435D59D41}"/>
          </ac:spMkLst>
        </pc:spChg>
        <pc:spChg chg="add mod ord">
          <ac:chgData name="Kamikawa,Kenichi 上川健一(九州-沖縄支店沖縄1)" userId="690c945e-7638-4606-9ee7-74eb7a8330be" providerId="ADAL" clId="{8933386C-F48F-4F86-98F8-CB5749F375E3}" dt="2022-04-19T02:57:58.767" v="364" actId="1076"/>
          <ac:spMkLst>
            <pc:docMk/>
            <pc:sldMk cId="4294391788" sldId="262"/>
            <ac:spMk id="4" creationId="{4A293D7C-72FD-4904-91FA-5B8566045648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1:44:43.720" v="5" actId="1076"/>
          <ac:spMkLst>
            <pc:docMk/>
            <pc:sldMk cId="4294391788" sldId="262"/>
            <ac:spMk id="7" creationId="{5156145F-90FE-8E40-9AE2-69805F73C152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39:52.794" v="160" actId="1035"/>
          <ac:spMkLst>
            <pc:docMk/>
            <pc:sldMk cId="4294391788" sldId="262"/>
            <ac:spMk id="14" creationId="{60BAA57A-8A49-4AD4-A77E-48C7DC12D3F0}"/>
          </ac:spMkLst>
        </pc:spChg>
        <pc:spChg chg="add del mod">
          <ac:chgData name="Kamikawa,Kenichi 上川健一(九州-沖縄支店沖縄1)" userId="690c945e-7638-4606-9ee7-74eb7a8330be" providerId="ADAL" clId="{8933386C-F48F-4F86-98F8-CB5749F375E3}" dt="2022-04-19T02:50:01.892" v="237" actId="478"/>
          <ac:spMkLst>
            <pc:docMk/>
            <pc:sldMk cId="4294391788" sldId="262"/>
            <ac:spMk id="18" creationId="{E73DFAF3-285D-4222-9770-45D2A2ED6E62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39:52.794" v="160" actId="1035"/>
          <ac:spMkLst>
            <pc:docMk/>
            <pc:sldMk cId="4294391788" sldId="262"/>
            <ac:spMk id="19" creationId="{880DD4E1-8760-4BB1-B8D4-29A12CA29C08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38:57.961" v="53" actId="1035"/>
          <ac:spMkLst>
            <pc:docMk/>
            <pc:sldMk cId="4294391788" sldId="262"/>
            <ac:spMk id="20" creationId="{016F3730-4FA2-4F08-B922-65158B5B50AD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39:52.794" v="160" actId="1035"/>
          <ac:spMkLst>
            <pc:docMk/>
            <pc:sldMk cId="4294391788" sldId="262"/>
            <ac:spMk id="21" creationId="{120AB685-23D1-4170-87A0-1290AC2B18EF}"/>
          </ac:spMkLst>
        </pc:spChg>
        <pc:spChg chg="mod ord">
          <ac:chgData name="Kamikawa,Kenichi 上川健一(九州-沖縄支店沖縄1)" userId="690c945e-7638-4606-9ee7-74eb7a8330be" providerId="ADAL" clId="{8933386C-F48F-4F86-98F8-CB5749F375E3}" dt="2022-04-19T02:57:39.790" v="361"/>
          <ac:spMkLst>
            <pc:docMk/>
            <pc:sldMk cId="4294391788" sldId="262"/>
            <ac:spMk id="25" creationId="{5AFEA85F-9547-4F58-984D-99328C84766F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37:38.865" v="6" actId="6549"/>
          <ac:spMkLst>
            <pc:docMk/>
            <pc:sldMk cId="4294391788" sldId="262"/>
            <ac:spMk id="26" creationId="{A0F987F6-C795-AD4F-8EEF-02DF7D89BA05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56:20.316" v="268" actId="12788"/>
          <ac:spMkLst>
            <pc:docMk/>
            <pc:sldMk cId="4294391788" sldId="262"/>
            <ac:spMk id="27" creationId="{8429AD5B-12E1-4CA8-AB58-499F12701E6A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39:52.794" v="160" actId="1035"/>
          <ac:spMkLst>
            <pc:docMk/>
            <pc:sldMk cId="4294391788" sldId="262"/>
            <ac:spMk id="32" creationId="{DFC336A7-57A0-C544-AD64-77BEDF10A93D}"/>
          </ac:spMkLst>
        </pc:spChg>
        <pc:spChg chg="mod">
          <ac:chgData name="Kamikawa,Kenichi 上川健一(九州-沖縄支店沖縄1)" userId="690c945e-7638-4606-9ee7-74eb7a8330be" providerId="ADAL" clId="{8933386C-F48F-4F86-98F8-CB5749F375E3}" dt="2022-04-19T02:39:52.794" v="160" actId="1035"/>
          <ac:spMkLst>
            <pc:docMk/>
            <pc:sldMk cId="4294391788" sldId="262"/>
            <ac:spMk id="34" creationId="{B60393A9-80CB-F948-9286-44364871F10E}"/>
          </ac:spMkLst>
        </pc:spChg>
        <pc:picChg chg="mod">
          <ac:chgData name="Kamikawa,Kenichi 上川健一(九州-沖縄支店沖縄1)" userId="690c945e-7638-4606-9ee7-74eb7a8330be" providerId="ADAL" clId="{8933386C-F48F-4F86-98F8-CB5749F375E3}" dt="2022-04-19T02:46:27.509" v="232" actId="1076"/>
          <ac:picMkLst>
            <pc:docMk/>
            <pc:sldMk cId="4294391788" sldId="262"/>
            <ac:picMk id="5" creationId="{8F13EC34-CD4B-44BB-B525-5F6555331C17}"/>
          </ac:picMkLst>
        </pc:picChg>
        <pc:cxnChg chg="mod">
          <ac:chgData name="Kamikawa,Kenichi 上川健一(九州-沖縄支店沖縄1)" userId="690c945e-7638-4606-9ee7-74eb7a8330be" providerId="ADAL" clId="{8933386C-F48F-4F86-98F8-CB5749F375E3}" dt="2022-04-19T02:39:52.794" v="160" actId="1035"/>
          <ac:cxnSpMkLst>
            <pc:docMk/>
            <pc:sldMk cId="4294391788" sldId="262"/>
            <ac:cxnSpMk id="12" creationId="{1B3BA5F5-96AC-0943-B6F4-7B14264C5F4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E668-1660-2745-928C-6870139394C6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9E0F9-1ADC-FB4F-AC88-7F985A945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6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9E0F9-1ADC-FB4F-AC88-7F985A945E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84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025" y="359999"/>
            <a:ext cx="6840305" cy="99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733" y="358946"/>
            <a:ext cx="6834208" cy="99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596" y="337608"/>
            <a:ext cx="7059780" cy="101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3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2729-71AF-C04F-9A82-5C6262A9343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152A-A6EA-774D-B8EC-F8549704D6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6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2729-71AF-C04F-9A82-5C6262A9343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152A-A6EA-774D-B8EC-F8549704D6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6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2729-71AF-C04F-9A82-5C6262A9343F}" type="datetimeFigureOut">
              <a:rPr kumimoji="1" lang="ja-JP" altLang="en-US" smtClean="0"/>
              <a:t>2022/4/19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152A-A6EA-774D-B8EC-F8549704D6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59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binar170@chugai-pharm.co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AFEA85F-9547-4F58-984D-99328C84766F}"/>
              </a:ext>
            </a:extLst>
          </p:cNvPr>
          <p:cNvSpPr txBox="1"/>
          <p:nvPr/>
        </p:nvSpPr>
        <p:spPr>
          <a:xfrm>
            <a:off x="822036" y="8537125"/>
            <a:ext cx="6361722" cy="178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視聴方法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914400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・視聴専用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を送付致しますので、二次元コードから事前の申し込みをお願い致します。</a:t>
            </a:r>
            <a:endParaRPr lang="en-US" altLang="ja-JP"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5725" indent="-85725" defTabSz="914400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・二次元コードが使用できない場合、弊社担当者までご連絡をお願い致します。</a:t>
            </a:r>
            <a:endParaRPr lang="en-US" altLang="ja-JP"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個人情報は視聴専用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送信のみに使用し、他の目的には一切使用致しません。</a:t>
            </a:r>
            <a:endParaRPr lang="en-US" altLang="ja-JP"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/>
            <a:endParaRPr lang="en-US" altLang="ja-JP"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お問い合わせ先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担当：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NMOSD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Seminar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事務局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defTabSz="914400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098-861-1211(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代表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defTabSz="914400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webinar170@chugai-pharm.co.jp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土日祝日を除く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8:45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17:30v</a:t>
            </a:r>
          </a:p>
          <a:p>
            <a:pPr defTabSz="914400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＊なお、個人情報は本講演会のご連絡以外の目的では使用いたしません。</a:t>
            </a:r>
          </a:p>
          <a:p>
            <a:pPr defTabSz="914400"/>
            <a:endParaRPr lang="en-US" altLang="ja-JP"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A293D7C-72FD-4904-91FA-5B8566045648}"/>
              </a:ext>
            </a:extLst>
          </p:cNvPr>
          <p:cNvSpPr/>
          <p:nvPr/>
        </p:nvSpPr>
        <p:spPr>
          <a:xfrm>
            <a:off x="6000341" y="8616253"/>
            <a:ext cx="1404458" cy="129329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F987F6-C795-AD4F-8EEF-02DF7D89BA05}"/>
              </a:ext>
            </a:extLst>
          </p:cNvPr>
          <p:cNvSpPr txBox="1"/>
          <p:nvPr/>
        </p:nvSpPr>
        <p:spPr>
          <a:xfrm>
            <a:off x="992114" y="3369845"/>
            <a:ext cx="6191644" cy="8978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日　時　：</a:t>
            </a:r>
            <a:r>
              <a:rPr lang="en-US" altLang="ja-JP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8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kumimoji="1" lang="ja-JP" altLang="en-US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8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日（金）</a:t>
            </a:r>
            <a:r>
              <a:rPr kumimoji="1" lang="en-US" altLang="ja-JP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18:30-19:30</a:t>
            </a:r>
          </a:p>
          <a:p>
            <a:r>
              <a:rPr lang="ja-JP" altLang="en-US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開催形態：</a:t>
            </a:r>
            <a:r>
              <a:rPr lang="en-US" altLang="ja-JP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ZOOM</a:t>
            </a:r>
            <a:r>
              <a:rPr lang="ja-JP" altLang="en-US" sz="1600" b="1" dirty="0">
                <a:solidFill>
                  <a:srgbClr val="252A6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を用いたオンライン開催</a:t>
            </a:r>
            <a:endParaRPr lang="en-US" altLang="ja-JP" sz="1600" b="1" dirty="0">
              <a:solidFill>
                <a:srgbClr val="252A67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B3BA5F5-96AC-0943-B6F4-7B14264C5F4C}"/>
              </a:ext>
            </a:extLst>
          </p:cNvPr>
          <p:cNvCxnSpPr>
            <a:cxnSpLocks/>
          </p:cNvCxnSpPr>
          <p:nvPr/>
        </p:nvCxnSpPr>
        <p:spPr>
          <a:xfrm>
            <a:off x="758226" y="5239417"/>
            <a:ext cx="627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156145F-90FE-8E40-9AE2-69805F73C152}"/>
              </a:ext>
            </a:extLst>
          </p:cNvPr>
          <p:cNvSpPr txBox="1"/>
          <p:nvPr/>
        </p:nvSpPr>
        <p:spPr>
          <a:xfrm>
            <a:off x="894049" y="1719259"/>
            <a:ext cx="6196329" cy="531335"/>
          </a:xfrm>
          <a:prstGeom prst="rect">
            <a:avLst/>
          </a:prstGeom>
          <a:noFill/>
          <a:effectLst>
            <a:outerShdw blurRad="50800" dist="63500" dir="2700000" algn="tl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square" lIns="0" rIns="0" rtlCol="0">
            <a:no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NMOSD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Seminar</a:t>
            </a:r>
          </a:p>
          <a:p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～疾患と適正な薬物治療～</a:t>
            </a:r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オンライン開催</a:t>
            </a:r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FC336A7-57A0-C544-AD64-77BEDF10A93D}"/>
              </a:ext>
            </a:extLst>
          </p:cNvPr>
          <p:cNvSpPr txBox="1"/>
          <p:nvPr/>
        </p:nvSpPr>
        <p:spPr>
          <a:xfrm>
            <a:off x="992114" y="5937128"/>
            <a:ext cx="5993688" cy="3009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kumimoji="1" lang="ja-JP" altLang="en-US" sz="20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演者</a:t>
            </a:r>
            <a:r>
              <a:rPr lang="ja-JP" altLang="en-US" sz="20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18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那覇市立病院 脳神経内科 医長</a:t>
            </a:r>
            <a:r>
              <a:rPr lang="ja-JP" altLang="en-US" sz="20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宮城 哲哉</a:t>
            </a:r>
            <a:r>
              <a:rPr lang="ja-JP" altLang="en-US" sz="20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6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kumimoji="1" lang="ja-JP" altLang="en-US" sz="1600" dirty="0">
              <a:solidFill>
                <a:srgbClr val="242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60393A9-80CB-F948-9286-44364871F10E}"/>
              </a:ext>
            </a:extLst>
          </p:cNvPr>
          <p:cNvSpPr txBox="1"/>
          <p:nvPr/>
        </p:nvSpPr>
        <p:spPr>
          <a:xfrm>
            <a:off x="992114" y="5510507"/>
            <a:ext cx="6098264" cy="3009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ja-JP" altLang="en-US" sz="20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座長：</a:t>
            </a:r>
            <a:r>
              <a:rPr lang="zh-TW" altLang="en-US" sz="18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那覇市立病院 薬剤部</a:t>
            </a:r>
            <a:r>
              <a:rPr lang="ja-JP" altLang="en-US" sz="18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　　</a:t>
            </a:r>
            <a:r>
              <a:rPr lang="zh-TW" altLang="en-US" sz="18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部長</a:t>
            </a:r>
            <a:r>
              <a:rPr lang="ja-JP" altLang="en-US" sz="18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金城 雄一 </a:t>
            </a:r>
            <a:r>
              <a:rPr lang="ja-JP" altLang="en-US" sz="16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kumimoji="1" lang="ja-JP" altLang="en-US" sz="1600" dirty="0">
              <a:solidFill>
                <a:srgbClr val="242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16F3730-4FA2-4F08-B922-65158B5B50AD}"/>
              </a:ext>
            </a:extLst>
          </p:cNvPr>
          <p:cNvSpPr/>
          <p:nvPr/>
        </p:nvSpPr>
        <p:spPr>
          <a:xfrm>
            <a:off x="992114" y="4127753"/>
            <a:ext cx="5993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30000"/>
              </a:spcBef>
            </a:pPr>
            <a:r>
              <a:rPr kumimoji="0" lang="ja-JP" altLang="en-US" sz="1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謹啓</a:t>
            </a:r>
            <a:r>
              <a:rPr kumimoji="0" lang="ja-JP" altLang="en-US" sz="1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endParaRPr kumimoji="0" lang="en-US" altLang="ja-JP" sz="1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/>
            <a:r>
              <a:rPr kumimoji="0" lang="ja-JP" altLang="en-US" sz="1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時下、益々ご健勝のこととお慶び申し上げます。</a:t>
            </a:r>
            <a:endParaRPr kumimoji="0" lang="en-US" altLang="ja-JP" sz="1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/>
            <a:r>
              <a:rPr kumimoji="0" lang="ja-JP" altLang="en-US" sz="1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さて、この度「</a:t>
            </a:r>
            <a:r>
              <a:rPr kumimoji="0" lang="en-US" altLang="ja-JP" sz="1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NMOSD</a:t>
            </a:r>
            <a:r>
              <a:rPr kumimoji="0" lang="ja-JP" altLang="en-US" sz="1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en-US" altLang="ja-JP" sz="1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Seminar</a:t>
            </a:r>
            <a:r>
              <a:rPr kumimoji="0" lang="ja-JP" altLang="en-US" sz="1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～疾患と適正な薬物治療～」を下記の通り企画致しました。ご多忙の折とは存じますが、ぜひともご視聴賜りますようお願い申し上げます。</a:t>
            </a:r>
            <a:endParaRPr kumimoji="0" lang="en-US" altLang="ja-JP" sz="1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 defTabSz="914400"/>
            <a:r>
              <a:rPr kumimoji="0" lang="ja-JP" altLang="en-US" sz="1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 　　　　　　　　　　　　　　　　　　　謹白</a:t>
            </a:r>
            <a:endParaRPr kumimoji="0" lang="en-US" altLang="ja-JP" sz="1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429AD5B-12E1-4CA8-AB58-499F12701E6A}"/>
              </a:ext>
            </a:extLst>
          </p:cNvPr>
          <p:cNvSpPr txBox="1"/>
          <p:nvPr/>
        </p:nvSpPr>
        <p:spPr>
          <a:xfrm>
            <a:off x="6073847" y="10013742"/>
            <a:ext cx="114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＜二次元コード＞</a:t>
            </a:r>
            <a:endParaRPr lang="ja-JP" altLang="en-US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0BAA57A-8A49-4AD4-A77E-48C7DC12D3F0}"/>
              </a:ext>
            </a:extLst>
          </p:cNvPr>
          <p:cNvSpPr/>
          <p:nvPr/>
        </p:nvSpPr>
        <p:spPr>
          <a:xfrm>
            <a:off x="1309399" y="6354228"/>
            <a:ext cx="5178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9544">
              <a:defRPr/>
            </a:pPr>
            <a:r>
              <a:rPr lang="ja-JP" altLang="en-US" sz="24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視神経脊髄炎</a:t>
            </a:r>
            <a:r>
              <a:rPr lang="en-US" altLang="ja-JP" sz="24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(NMOSD)</a:t>
            </a:r>
            <a:r>
              <a:rPr lang="ja-JP" altLang="en-US" sz="24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の概要と</a:t>
            </a:r>
            <a:endParaRPr lang="en-US" altLang="ja-JP" sz="2400" b="1" dirty="0">
              <a:solidFill>
                <a:srgbClr val="242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829544">
              <a:defRPr/>
            </a:pPr>
            <a:r>
              <a:rPr lang="ja-JP" altLang="en-US" sz="2400" b="1" dirty="0">
                <a:solidFill>
                  <a:srgbClr val="242A7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新規治療について</a:t>
            </a:r>
            <a:endParaRPr lang="en-US" altLang="ja-JP" sz="2400" b="1" dirty="0">
              <a:solidFill>
                <a:srgbClr val="242A7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91B962-B9D8-471E-901A-276012EEC9A3}"/>
              </a:ext>
            </a:extLst>
          </p:cNvPr>
          <p:cNvSpPr txBox="1"/>
          <p:nvPr/>
        </p:nvSpPr>
        <p:spPr>
          <a:xfrm>
            <a:off x="1757605" y="10376525"/>
            <a:ext cx="4044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共催　沖縄県病院薬剤師会、中外製薬株式会社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DA6977-AA0E-4BA7-9EAB-D7B435D59D41}"/>
              </a:ext>
            </a:extLst>
          </p:cNvPr>
          <p:cNvSpPr/>
          <p:nvPr/>
        </p:nvSpPr>
        <p:spPr>
          <a:xfrm>
            <a:off x="5735783" y="10280247"/>
            <a:ext cx="1823892" cy="174737"/>
          </a:xfrm>
          <a:prstGeom prst="rect">
            <a:avLst/>
          </a:prstGeom>
          <a:ln>
            <a:solidFill>
              <a:srgbClr val="242A7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申し込み期限： </a:t>
            </a:r>
            <a:r>
              <a:rPr lang="en-US" altLang="ja-JP" sz="1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 </a:t>
            </a:r>
            <a:r>
              <a:rPr lang="en-US" altLang="ja-JP" sz="1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lang="en-US" altLang="ja-JP" sz="1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80DD4E1-8760-4BB1-B8D4-29A12CA29C08}"/>
              </a:ext>
            </a:extLst>
          </p:cNvPr>
          <p:cNvSpPr/>
          <p:nvPr/>
        </p:nvSpPr>
        <p:spPr>
          <a:xfrm>
            <a:off x="992114" y="7510736"/>
            <a:ext cx="5993688" cy="9002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注意点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293248"/>
            <a:r>
              <a:rPr kumimoji="0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日病薬病院薬学認定単位をご希望の先生方</a:t>
            </a:r>
            <a:endParaRPr kumimoji="0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視聴時間が満たない場合、単位付与ができませんので、予めご了承下さい。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293248"/>
            <a:r>
              <a:rPr kumimoji="0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視聴確認のため、講演中にキーワードを提示しますので、キーワードをお控え下さい。</a:t>
            </a:r>
            <a:endParaRPr kumimoji="0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293248"/>
            <a:r>
              <a:rPr kumimoji="0"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キーワード確認のため講演会終了後に二次元コードを提示しますので、キーワード入力をお願いします。</a:t>
            </a:r>
            <a:endParaRPr kumimoji="0"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20AB685-23D1-4170-87A0-1290AC2B18EF}"/>
              </a:ext>
            </a:extLst>
          </p:cNvPr>
          <p:cNvSpPr/>
          <p:nvPr/>
        </p:nvSpPr>
        <p:spPr>
          <a:xfrm>
            <a:off x="906575" y="7185446"/>
            <a:ext cx="38234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kern="9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100" kern="9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日病薬病院薬学認定　薬剤師制度 </a:t>
            </a:r>
            <a:r>
              <a:rPr lang="en-US" altLang="ja-JP" sz="1100" kern="9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(0.5</a:t>
            </a:r>
            <a:r>
              <a:rPr lang="ja-JP" altLang="en-US" sz="1100" kern="9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単位</a:t>
            </a:r>
            <a:r>
              <a:rPr lang="ja-JP" altLang="ja-JP" sz="1100" kern="9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申請中</a:t>
            </a:r>
            <a:r>
              <a:rPr lang="en-US" altLang="ja-JP" sz="1100" kern="9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744810EB-A7FC-4642-964F-C56672B6B5D2}"/>
              </a:ext>
            </a:extLst>
          </p:cNvPr>
          <p:cNvSpPr/>
          <p:nvPr/>
        </p:nvSpPr>
        <p:spPr>
          <a:xfrm>
            <a:off x="673427" y="4202411"/>
            <a:ext cx="278677" cy="6252573"/>
          </a:xfrm>
          <a:prstGeom prst="rtTriangle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QR コード&#10;&#10;自動的に生成された説明">
            <a:extLst>
              <a:ext uri="{FF2B5EF4-FFF2-40B4-BE49-F238E27FC236}">
                <a16:creationId xmlns:a16="http://schemas.microsoft.com/office/drawing/2014/main" id="{8F13EC34-CD4B-44BB-B525-5F6555331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581" y="8720445"/>
            <a:ext cx="1109979" cy="11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17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A0168B-B2ED-422A-A130-137D4AFC49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224B8-9518-419E-9486-CB766B5F02FE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9E5B10-9829-4BCE-A5FE-09297BB2BFFA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390</Words>
  <Application>Microsoft Office PowerPoint</Application>
  <PresentationFormat>ユーザー設定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1_Office テーマ</vt:lpstr>
      <vt:lpstr>2_Office テーマ</vt:lpstr>
      <vt:lpstr>3_Office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eto@pharma.co.jp</dc:creator>
  <cp:lastModifiedBy>Kamikawa,Kenichi 上川健一(九州-沖縄支店沖縄1)</cp:lastModifiedBy>
  <cp:revision>8</cp:revision>
  <cp:lastPrinted>2020-06-19T08:38:49Z</cp:lastPrinted>
  <dcterms:created xsi:type="dcterms:W3CDTF">2020-06-17T06:10:14Z</dcterms:created>
  <dcterms:modified xsi:type="dcterms:W3CDTF">2022-04-19T02:58:01Z</dcterms:modified>
</cp:coreProperties>
</file>