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5"/>
  </p:sldMasterIdLst>
  <p:notesMasterIdLst>
    <p:notesMasterId r:id="rId7"/>
  </p:notesMasterIdLst>
  <p:handoutMasterIdLst>
    <p:handoutMasterId r:id="rId8"/>
  </p:handoutMasterIdLst>
  <p:sldIdLst>
    <p:sldId id="261" r:id="rId6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590B"/>
    <a:srgbClr val="482D8B"/>
    <a:srgbClr val="0B4068"/>
    <a:srgbClr val="008CBA"/>
    <a:srgbClr val="00B2EA"/>
    <a:srgbClr val="EF8B47"/>
    <a:srgbClr val="EB5E01"/>
    <a:srgbClr val="3C6686"/>
    <a:srgbClr val="00416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9808FB-58E1-4CB4-8628-5E29E494658E}" v="8" dt="2025-12-16T11:27:36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94660"/>
  </p:normalViewPr>
  <p:slideViewPr>
    <p:cSldViewPr snapToGrid="0">
      <p:cViewPr>
        <p:scale>
          <a:sx n="100" d="100"/>
          <a:sy n="100" d="100"/>
        </p:scale>
        <p:origin x="1084" y="-3124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976" y="-1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unichi Miyamoto" userId="dfa64991-2507-498c-8780-de8029d69e2a" providerId="ADAL" clId="{B1437B47-913D-4C70-A8D1-7252A26DFC71}"/>
    <pc:docChg chg="undo redo custSel delSld modSld">
      <pc:chgData name="Shunichi Miyamoto" userId="dfa64991-2507-498c-8780-de8029d69e2a" providerId="ADAL" clId="{B1437B47-913D-4C70-A8D1-7252A26DFC71}" dt="2025-12-24T00:26:46.845" v="1329" actId="20577"/>
      <pc:docMkLst>
        <pc:docMk/>
      </pc:docMkLst>
      <pc:sldChg chg="addSp delSp modSp mod">
        <pc:chgData name="Shunichi Miyamoto" userId="dfa64991-2507-498c-8780-de8029d69e2a" providerId="ADAL" clId="{B1437B47-913D-4C70-A8D1-7252A26DFC71}" dt="2025-12-24T00:26:46.845" v="1329" actId="20577"/>
        <pc:sldMkLst>
          <pc:docMk/>
          <pc:sldMk cId="718074929" sldId="261"/>
        </pc:sldMkLst>
        <pc:spChg chg="mod">
          <ac:chgData name="Shunichi Miyamoto" userId="dfa64991-2507-498c-8780-de8029d69e2a" providerId="ADAL" clId="{B1437B47-913D-4C70-A8D1-7252A26DFC71}" dt="2025-12-16T05:41:58.817" v="1093" actId="1076"/>
          <ac:spMkLst>
            <pc:docMk/>
            <pc:sldMk cId="718074929" sldId="261"/>
            <ac:spMk id="4" creationId="{949C3CD0-BBF2-7CA9-BA09-2218DC501836}"/>
          </ac:spMkLst>
        </pc:spChg>
        <pc:spChg chg="mod">
          <ac:chgData name="Shunichi Miyamoto" userId="dfa64991-2507-498c-8780-de8029d69e2a" providerId="ADAL" clId="{B1437B47-913D-4C70-A8D1-7252A26DFC71}" dt="2025-12-24T00:26:46.845" v="1329" actId="20577"/>
          <ac:spMkLst>
            <pc:docMk/>
            <pc:sldMk cId="718074929" sldId="261"/>
            <ac:spMk id="5" creationId="{316C5AFD-846E-0E0C-0DBC-8F794F2081FB}"/>
          </ac:spMkLst>
        </pc:spChg>
        <pc:spChg chg="mod">
          <ac:chgData name="Shunichi Miyamoto" userId="dfa64991-2507-498c-8780-de8029d69e2a" providerId="ADAL" clId="{B1437B47-913D-4C70-A8D1-7252A26DFC71}" dt="2025-12-04T23:52:33.502" v="865" actId="1076"/>
          <ac:spMkLst>
            <pc:docMk/>
            <pc:sldMk cId="718074929" sldId="261"/>
            <ac:spMk id="7" creationId="{25AA03D0-567E-D964-9D37-DB1E0B90381C}"/>
          </ac:spMkLst>
        </pc:spChg>
        <pc:spChg chg="mod">
          <ac:chgData name="Shunichi Miyamoto" userId="dfa64991-2507-498c-8780-de8029d69e2a" providerId="ADAL" clId="{B1437B47-913D-4C70-A8D1-7252A26DFC71}" dt="2025-12-16T05:42:49.804" v="1103" actId="1076"/>
          <ac:spMkLst>
            <pc:docMk/>
            <pc:sldMk cId="718074929" sldId="261"/>
            <ac:spMk id="8" creationId="{35DB5BEB-2014-AE89-ABED-8CD40211CAEC}"/>
          </ac:spMkLst>
        </pc:spChg>
        <pc:spChg chg="mod">
          <ac:chgData name="Shunichi Miyamoto" userId="dfa64991-2507-498c-8780-de8029d69e2a" providerId="ADAL" clId="{B1437B47-913D-4C70-A8D1-7252A26DFC71}" dt="2025-12-22T07:49:03.053" v="1259" actId="20577"/>
          <ac:spMkLst>
            <pc:docMk/>
            <pc:sldMk cId="718074929" sldId="261"/>
            <ac:spMk id="9" creationId="{13BB9C15-8832-7EA2-4384-EABDFCED05DE}"/>
          </ac:spMkLst>
        </pc:spChg>
        <pc:spChg chg="mod">
          <ac:chgData name="Shunichi Miyamoto" userId="dfa64991-2507-498c-8780-de8029d69e2a" providerId="ADAL" clId="{B1437B47-913D-4C70-A8D1-7252A26DFC71}" dt="2025-12-04T23:50:46.064" v="778" actId="1076"/>
          <ac:spMkLst>
            <pc:docMk/>
            <pc:sldMk cId="718074929" sldId="261"/>
            <ac:spMk id="10" creationId="{BB0B0ED0-0215-BABA-EFFC-B13AB0D0E9ED}"/>
          </ac:spMkLst>
        </pc:spChg>
        <pc:spChg chg="mod">
          <ac:chgData name="Shunichi Miyamoto" userId="dfa64991-2507-498c-8780-de8029d69e2a" providerId="ADAL" clId="{B1437B47-913D-4C70-A8D1-7252A26DFC71}" dt="2025-12-04T23:50:53.517" v="780" actId="1076"/>
          <ac:spMkLst>
            <pc:docMk/>
            <pc:sldMk cId="718074929" sldId="261"/>
            <ac:spMk id="11" creationId="{EB788523-135C-B119-6825-ED3DF7AA6F55}"/>
          </ac:spMkLst>
        </pc:spChg>
        <pc:spChg chg="add mod">
          <ac:chgData name="Shunichi Miyamoto" userId="dfa64991-2507-498c-8780-de8029d69e2a" providerId="ADAL" clId="{B1437B47-913D-4C70-A8D1-7252A26DFC71}" dt="2025-12-16T05:42:20.173" v="1100" actId="1076"/>
          <ac:spMkLst>
            <pc:docMk/>
            <pc:sldMk cId="718074929" sldId="261"/>
            <ac:spMk id="12" creationId="{A1D07556-ACE3-E93A-F1C2-9DFEB7E42A4E}"/>
          </ac:spMkLst>
        </pc:spChg>
        <pc:spChg chg="add mod">
          <ac:chgData name="Shunichi Miyamoto" userId="dfa64991-2507-498c-8780-de8029d69e2a" providerId="ADAL" clId="{B1437B47-913D-4C70-A8D1-7252A26DFC71}" dt="2025-12-16T11:24:35.267" v="1160" actId="1076"/>
          <ac:spMkLst>
            <pc:docMk/>
            <pc:sldMk cId="718074929" sldId="261"/>
            <ac:spMk id="13" creationId="{558F57DF-48E9-8261-AD02-8E270186B3EE}"/>
          </ac:spMkLst>
        </pc:spChg>
        <pc:spChg chg="add mod">
          <ac:chgData name="Shunichi Miyamoto" userId="dfa64991-2507-498c-8780-de8029d69e2a" providerId="ADAL" clId="{B1437B47-913D-4C70-A8D1-7252A26DFC71}" dt="2025-12-22T00:46:45.952" v="1212" actId="207"/>
          <ac:spMkLst>
            <pc:docMk/>
            <pc:sldMk cId="718074929" sldId="261"/>
            <ac:spMk id="14" creationId="{8161BE42-0587-0F5F-274C-2586B92CEF15}"/>
          </ac:spMkLst>
        </pc:spChg>
        <pc:spChg chg="mod">
          <ac:chgData name="Shunichi Miyamoto" userId="dfa64991-2507-498c-8780-de8029d69e2a" providerId="ADAL" clId="{B1437B47-913D-4C70-A8D1-7252A26DFC71}" dt="2025-12-16T05:42:34.227" v="1101" actId="1076"/>
          <ac:spMkLst>
            <pc:docMk/>
            <pc:sldMk cId="718074929" sldId="261"/>
            <ac:spMk id="15" creationId="{CD5B0F3B-12A1-A077-4179-8831C989AB0B}"/>
          </ac:spMkLst>
        </pc:spChg>
        <pc:spChg chg="mod">
          <ac:chgData name="Shunichi Miyamoto" userId="dfa64991-2507-498c-8780-de8029d69e2a" providerId="ADAL" clId="{B1437B47-913D-4C70-A8D1-7252A26DFC71}" dt="2025-12-16T11:24:23.216" v="1158" actId="404"/>
          <ac:spMkLst>
            <pc:docMk/>
            <pc:sldMk cId="718074929" sldId="261"/>
            <ac:spMk id="16" creationId="{DF7CF059-9E8D-AB84-4632-D837E48E1BB6}"/>
          </ac:spMkLst>
        </pc:spChg>
        <pc:spChg chg="mod">
          <ac:chgData name="Shunichi Miyamoto" userId="dfa64991-2507-498c-8780-de8029d69e2a" providerId="ADAL" clId="{B1437B47-913D-4C70-A8D1-7252A26DFC71}" dt="2025-12-22T07:53:06.543" v="1305" actId="1076"/>
          <ac:spMkLst>
            <pc:docMk/>
            <pc:sldMk cId="718074929" sldId="261"/>
            <ac:spMk id="18" creationId="{0EDF2294-3CE2-B666-57C5-1A8711B15135}"/>
          </ac:spMkLst>
        </pc:spChg>
        <pc:spChg chg="add mod">
          <ac:chgData name="Shunichi Miyamoto" userId="dfa64991-2507-498c-8780-de8029d69e2a" providerId="ADAL" clId="{B1437B47-913D-4C70-A8D1-7252A26DFC71}" dt="2025-12-22T07:53:53.239" v="1313" actId="1076"/>
          <ac:spMkLst>
            <pc:docMk/>
            <pc:sldMk cId="718074929" sldId="261"/>
            <ac:spMk id="19" creationId="{30F736EC-0476-4BC4-C5BD-72E636410E61}"/>
          </ac:spMkLst>
        </pc:spChg>
        <pc:spChg chg="mod">
          <ac:chgData name="Shunichi Miyamoto" userId="dfa64991-2507-498c-8780-de8029d69e2a" providerId="ADAL" clId="{B1437B47-913D-4C70-A8D1-7252A26DFC71}" dt="2025-12-22T07:53:14.460" v="1306" actId="1076"/>
          <ac:spMkLst>
            <pc:docMk/>
            <pc:sldMk cId="718074929" sldId="261"/>
            <ac:spMk id="29" creationId="{D4C777EA-3236-429B-A737-F7780A4E84B6}"/>
          </ac:spMkLst>
        </pc:spChg>
        <pc:grpChg chg="mod">
          <ac:chgData name="Shunichi Miyamoto" userId="dfa64991-2507-498c-8780-de8029d69e2a" providerId="ADAL" clId="{B1437B47-913D-4C70-A8D1-7252A26DFC71}" dt="2025-12-04T23:50:57.166" v="781" actId="1076"/>
          <ac:grpSpMkLst>
            <pc:docMk/>
            <pc:sldMk cId="718074929" sldId="261"/>
            <ac:grpSpMk id="2" creationId="{719287C3-D9B4-4240-949C-90D1792CE120}"/>
          </ac:grpSpMkLst>
        </pc:grpChg>
        <pc:grpChg chg="mod">
          <ac:chgData name="Shunichi Miyamoto" userId="dfa64991-2507-498c-8780-de8029d69e2a" providerId="ADAL" clId="{B1437B47-913D-4C70-A8D1-7252A26DFC71}" dt="2025-12-16T05:42:03.392" v="1094" actId="1076"/>
          <ac:grpSpMkLst>
            <pc:docMk/>
            <pc:sldMk cId="718074929" sldId="261"/>
            <ac:grpSpMk id="3" creationId="{74CE31C1-B3FB-43F8-A60C-3327E176DEDE}"/>
          </ac:grpSpMkLst>
        </pc:grpChg>
        <pc:grpChg chg="mod">
          <ac:chgData name="Shunichi Miyamoto" userId="dfa64991-2507-498c-8780-de8029d69e2a" providerId="ADAL" clId="{B1437B47-913D-4C70-A8D1-7252A26DFC71}" dt="2025-12-04T23:50:37.838" v="776" actId="1076"/>
          <ac:grpSpMkLst>
            <pc:docMk/>
            <pc:sldMk cId="718074929" sldId="261"/>
            <ac:grpSpMk id="24" creationId="{36FD17D9-EB0A-4CE7-B7C7-555F359F7BB5}"/>
          </ac:grpSpMkLst>
        </pc:grpChg>
        <pc:grpChg chg="mod">
          <ac:chgData name="Shunichi Miyamoto" userId="dfa64991-2507-498c-8780-de8029d69e2a" providerId="ADAL" clId="{B1437B47-913D-4C70-A8D1-7252A26DFC71}" dt="2025-12-04T23:50:50.225" v="779" actId="1076"/>
          <ac:grpSpMkLst>
            <pc:docMk/>
            <pc:sldMk cId="718074929" sldId="261"/>
            <ac:grpSpMk id="55" creationId="{5E1EC9FA-3DE1-4946-B89C-99F7B591A3C8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6628CA2-F4BC-4E5C-8A47-8B84AFEE4B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DFC581F-D851-4CF4-A9C5-9CBCE17B8E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58B23-C7B8-42B7-8810-18296378242E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08AFF98-8F1A-420B-8C3D-45FCA754DE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4A9C79-9A7F-47F9-AD20-D0BFB7C966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E14DC-BFFC-4B39-B0B6-E6E47C5E2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5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FDD96-4405-4816-A94E-FE7185DE4C57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09DCA-4C0F-408C-9782-32AC29FD9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83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09DCA-4C0F-408C-9782-32AC29FD9EF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89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insmed.jp/privacy/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smed.jp/privacy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smed.jp/privacy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smed.jp/privacy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insmed.jp/privacy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insmed.jp/privacy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insmed.jp/privacy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insmed.jp/privacy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insmed.jp/privacy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insmed.jp/privacy/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insmed.jp/privacy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nsmed.jp/privacy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66098FD-5709-95D4-3BE2-A510B274C5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BFB54AD-36B8-3782-BC6B-878C45A1E4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" y="10028176"/>
            <a:ext cx="1684468" cy="62928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0A7146-621B-4BBA-26A7-1257E4C9D927}"/>
              </a:ext>
            </a:extLst>
          </p:cNvPr>
          <p:cNvSpPr txBox="1"/>
          <p:nvPr userDrawn="1"/>
        </p:nvSpPr>
        <p:spPr>
          <a:xfrm>
            <a:off x="35837" y="10537627"/>
            <a:ext cx="7488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600" dirty="0">
                <a:effectLst/>
                <a:latin typeface="+mj-lt"/>
                <a:ea typeface="游ゴシック" panose="020B0400000000000000" pitchFamily="50" charset="-128"/>
                <a:cs typeface="ＭＳ Ｐゴシック" panose="020B0600070205080204" pitchFamily="50" charset="-128"/>
              </a:rPr>
              <a:t>講演会等への参加に際し、提供いただいた個人情報は、インスメッド合同会社のホームページ記載の「プライバシーポリシー」（</a:t>
            </a:r>
            <a:r>
              <a:rPr lang="en-US" altLang="ja-JP" sz="600" b="1" u="sng" dirty="0">
                <a:solidFill>
                  <a:srgbClr val="467886"/>
                </a:solidFill>
                <a:effectLst/>
                <a:latin typeface="+mj-lt"/>
                <a:ea typeface="ＭＳ Ｐゴシック" panose="020B0600070205080204" pitchFamily="50" charset="-128"/>
                <a:cs typeface="ＭＳ Ｐゴシック" panose="020B0600070205080204" pitchFamily="50" charset="-128"/>
                <a:hlinkClick r:id="rId4"/>
              </a:rPr>
              <a:t>https://insmed.jp/privacy/</a:t>
            </a:r>
            <a:r>
              <a:rPr lang="ja-JP" altLang="ja-JP" sz="600" dirty="0">
                <a:effectLst/>
                <a:latin typeface="+mj-lt"/>
                <a:ea typeface="游ゴシック" panose="020B0400000000000000" pitchFamily="50" charset="-128"/>
                <a:cs typeface="ＭＳ Ｐゴシック" panose="020B0600070205080204" pitchFamily="50" charset="-128"/>
              </a:rPr>
              <a:t>）に則った目的にのみ利用させていただきます。</a:t>
            </a:r>
            <a:endParaRPr lang="ja-JP" altLang="ja-JP" sz="600" dirty="0">
              <a:effectLst/>
              <a:latin typeface="+mj-lt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203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F81CEF5-BF34-67AF-FDB8-98AE59C2F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" y="10087175"/>
            <a:ext cx="1684468" cy="62928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2C9DEF0-C7CE-6E09-6B36-A83A0FEAFA06}"/>
              </a:ext>
            </a:extLst>
          </p:cNvPr>
          <p:cNvSpPr txBox="1"/>
          <p:nvPr userDrawn="1"/>
        </p:nvSpPr>
        <p:spPr>
          <a:xfrm>
            <a:off x="35837" y="10549202"/>
            <a:ext cx="7488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600" dirty="0">
                <a:effectLst/>
                <a:latin typeface="+mj-lt"/>
                <a:ea typeface="游ゴシック" panose="020B0400000000000000" pitchFamily="50" charset="-128"/>
                <a:cs typeface="ＭＳ Ｐゴシック" panose="020B0600070205080204" pitchFamily="50" charset="-128"/>
              </a:rPr>
              <a:t>講演会等への参加に際し、提供いただいた個人情報は、インスメッド合同会社のホームページ記載の「プライバシーポリシー」（</a:t>
            </a:r>
            <a:r>
              <a:rPr lang="en-US" altLang="ja-JP" sz="600" b="1" u="sng" dirty="0">
                <a:solidFill>
                  <a:srgbClr val="467886"/>
                </a:solidFill>
                <a:effectLst/>
                <a:latin typeface="+mj-lt"/>
                <a:ea typeface="ＭＳ Ｐゴシック" panose="020B0600070205080204" pitchFamily="50" charset="-128"/>
                <a:cs typeface="ＭＳ Ｐゴシック" panose="020B0600070205080204" pitchFamily="50" charset="-128"/>
                <a:hlinkClick r:id="rId3"/>
              </a:rPr>
              <a:t>https://insmed.jp/privacy/</a:t>
            </a:r>
            <a:r>
              <a:rPr lang="ja-JP" altLang="ja-JP" sz="600" dirty="0">
                <a:effectLst/>
                <a:latin typeface="+mj-lt"/>
                <a:ea typeface="游ゴシック" panose="020B0400000000000000" pitchFamily="50" charset="-128"/>
                <a:cs typeface="ＭＳ Ｐゴシック" panose="020B0600070205080204" pitchFamily="50" charset="-128"/>
              </a:rPr>
              <a:t>）に則った目的にのみ利用させていただきます。</a:t>
            </a:r>
            <a:endParaRPr lang="ja-JP" altLang="ja-JP" sz="600" dirty="0">
              <a:effectLst/>
              <a:latin typeface="+mj-lt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60F6170-EA53-FCA9-0900-706782C21A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559675" cy="1013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14BA257-B788-D34E-22FA-EB0B18A49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37" y="10042134"/>
            <a:ext cx="1684468" cy="62928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0447DE6-1AD1-9311-5B5F-E02B798C54F4}"/>
              </a:ext>
            </a:extLst>
          </p:cNvPr>
          <p:cNvSpPr txBox="1"/>
          <p:nvPr userDrawn="1"/>
        </p:nvSpPr>
        <p:spPr>
          <a:xfrm>
            <a:off x="35837" y="10539042"/>
            <a:ext cx="7488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600" dirty="0">
                <a:effectLst/>
                <a:latin typeface="+mj-lt"/>
                <a:ea typeface="游ゴシック" panose="020B0400000000000000" pitchFamily="50" charset="-128"/>
                <a:cs typeface="ＭＳ Ｐゴシック" panose="020B0600070205080204" pitchFamily="50" charset="-128"/>
              </a:rPr>
              <a:t>講演会等への参加に際し、提供いただいた個人情報は、インスメッド合同会社のホームページ記載の「プライバシーポリシー」（</a:t>
            </a:r>
            <a:r>
              <a:rPr lang="en-US" altLang="ja-JP" sz="600" b="1" u="sng" dirty="0">
                <a:solidFill>
                  <a:srgbClr val="467886"/>
                </a:solidFill>
                <a:effectLst/>
                <a:latin typeface="+mj-lt"/>
                <a:ea typeface="ＭＳ Ｐゴシック" panose="020B0600070205080204" pitchFamily="50" charset="-128"/>
                <a:cs typeface="ＭＳ Ｐゴシック" panose="020B0600070205080204" pitchFamily="50" charset="-128"/>
                <a:hlinkClick r:id="rId3"/>
              </a:rPr>
              <a:t>https://insmed.jp/privacy/</a:t>
            </a:r>
            <a:r>
              <a:rPr lang="ja-JP" altLang="ja-JP" sz="600" dirty="0">
                <a:effectLst/>
                <a:latin typeface="+mj-lt"/>
                <a:ea typeface="游ゴシック" panose="020B0400000000000000" pitchFamily="50" charset="-128"/>
                <a:cs typeface="ＭＳ Ｐゴシック" panose="020B0600070205080204" pitchFamily="50" charset="-128"/>
              </a:rPr>
              <a:t>）に則った目的にのみ利用させていただきます。</a:t>
            </a:r>
            <a:endParaRPr lang="ja-JP" altLang="ja-JP" sz="600" dirty="0">
              <a:effectLst/>
              <a:latin typeface="+mj-lt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377D41C-894E-2068-A2E4-79D9437DAB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559675" cy="994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15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9A392956-8347-C229-57CA-7C1C99E009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37" y="10042134"/>
            <a:ext cx="1684468" cy="62928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F38A986-1D83-C292-EB25-9E8F21C79744}"/>
              </a:ext>
            </a:extLst>
          </p:cNvPr>
          <p:cNvSpPr txBox="1"/>
          <p:nvPr userDrawn="1"/>
        </p:nvSpPr>
        <p:spPr>
          <a:xfrm>
            <a:off x="35837" y="10539042"/>
            <a:ext cx="7488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600" dirty="0">
                <a:effectLst/>
                <a:latin typeface="+mj-lt"/>
                <a:ea typeface="游ゴシック" panose="020B0400000000000000" pitchFamily="50" charset="-128"/>
                <a:cs typeface="ＭＳ Ｐゴシック" panose="020B0600070205080204" pitchFamily="50" charset="-128"/>
              </a:rPr>
              <a:t>講演会等への参加に際し、提供いただいた個人情報は、インスメッド合同会社のホームページ記載の「プライバシーポリシー」（</a:t>
            </a:r>
            <a:r>
              <a:rPr lang="en-US" altLang="ja-JP" sz="600" b="1" u="sng" dirty="0">
                <a:solidFill>
                  <a:srgbClr val="467886"/>
                </a:solidFill>
                <a:effectLst/>
                <a:latin typeface="+mj-lt"/>
                <a:ea typeface="ＭＳ Ｐゴシック" panose="020B0600070205080204" pitchFamily="50" charset="-128"/>
                <a:cs typeface="ＭＳ Ｐゴシック" panose="020B0600070205080204" pitchFamily="50" charset="-128"/>
                <a:hlinkClick r:id="rId3"/>
              </a:rPr>
              <a:t>https://insmed.jp/privacy/</a:t>
            </a:r>
            <a:r>
              <a:rPr lang="ja-JP" altLang="ja-JP" sz="600" dirty="0">
                <a:effectLst/>
                <a:latin typeface="+mj-lt"/>
                <a:ea typeface="游ゴシック" panose="020B0400000000000000" pitchFamily="50" charset="-128"/>
                <a:cs typeface="ＭＳ Ｐゴシック" panose="020B0600070205080204" pitchFamily="50" charset="-128"/>
              </a:rPr>
              <a:t>）に則った目的にのみ利用させていただきます。</a:t>
            </a:r>
            <a:endParaRPr lang="ja-JP" altLang="ja-JP" sz="600" dirty="0">
              <a:effectLst/>
              <a:latin typeface="+mj-lt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077B223-A079-A497-B649-DB7036E136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559675" cy="100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3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9507361A-91FC-DD69-2E9B-BB8CAF2152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162CD1E-FBDE-421F-BB07-8231F07CDAC7}"/>
              </a:ext>
            </a:extLst>
          </p:cNvPr>
          <p:cNvGrpSpPr/>
          <p:nvPr userDrawn="1"/>
        </p:nvGrpSpPr>
        <p:grpSpPr>
          <a:xfrm>
            <a:off x="142567" y="523798"/>
            <a:ext cx="5379480" cy="393831"/>
            <a:chOff x="142567" y="523798"/>
            <a:chExt cx="5379480" cy="393831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9C0AEC83-6B57-441A-AACF-8036235535F6}"/>
                </a:ext>
              </a:extLst>
            </p:cNvPr>
            <p:cNvGrpSpPr/>
            <p:nvPr/>
          </p:nvGrpSpPr>
          <p:grpSpPr>
            <a:xfrm>
              <a:off x="142567" y="523798"/>
              <a:ext cx="5379480" cy="393831"/>
              <a:chOff x="145915" y="527125"/>
              <a:chExt cx="5379480" cy="393831"/>
            </a:xfrm>
          </p:grpSpPr>
          <p:sp>
            <p:nvSpPr>
              <p:cNvPr id="12" name="平行四辺形 11">
                <a:extLst>
                  <a:ext uri="{FF2B5EF4-FFF2-40B4-BE49-F238E27FC236}">
                    <a16:creationId xmlns:a16="http://schemas.microsoft.com/office/drawing/2014/main" id="{3601586D-5FFE-44D2-95C3-3C88F5E082C3}"/>
                  </a:ext>
                </a:extLst>
              </p:cNvPr>
              <p:cNvSpPr/>
              <p:nvPr/>
            </p:nvSpPr>
            <p:spPr>
              <a:xfrm>
                <a:off x="4967569" y="527125"/>
                <a:ext cx="557826" cy="393831"/>
              </a:xfrm>
              <a:prstGeom prst="parallelogram">
                <a:avLst>
                  <a:gd name="adj" fmla="val 55452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9C8A1F5D-E623-42CB-86A9-4AB0500C85F2}"/>
                  </a:ext>
                </a:extLst>
              </p:cNvPr>
              <p:cNvSpPr/>
              <p:nvPr/>
            </p:nvSpPr>
            <p:spPr>
              <a:xfrm>
                <a:off x="145915" y="527125"/>
                <a:ext cx="5073896" cy="39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1621E6A4-5067-4D1D-8247-C96F31B7054E}"/>
                </a:ext>
              </a:extLst>
            </p:cNvPr>
            <p:cNvGrpSpPr/>
            <p:nvPr/>
          </p:nvGrpSpPr>
          <p:grpSpPr>
            <a:xfrm>
              <a:off x="142567" y="523798"/>
              <a:ext cx="367598" cy="393831"/>
              <a:chOff x="142567" y="523798"/>
              <a:chExt cx="367598" cy="393831"/>
            </a:xfrm>
            <a:solidFill>
              <a:schemeClr val="accent2"/>
            </a:solidFill>
          </p:grpSpPr>
          <p:sp>
            <p:nvSpPr>
              <p:cNvPr id="10" name="正方形/長方形 30">
                <a:extLst>
                  <a:ext uri="{FF2B5EF4-FFF2-40B4-BE49-F238E27FC236}">
                    <a16:creationId xmlns:a16="http://schemas.microsoft.com/office/drawing/2014/main" id="{C018B4FB-ED8B-47C6-8CFC-1EF95139BBBA}"/>
                  </a:ext>
                </a:extLst>
              </p:cNvPr>
              <p:cNvSpPr/>
              <p:nvPr/>
            </p:nvSpPr>
            <p:spPr>
              <a:xfrm>
                <a:off x="142567" y="523798"/>
                <a:ext cx="346003" cy="392400"/>
              </a:xfrm>
              <a:custGeom>
                <a:avLst/>
                <a:gdLst>
                  <a:gd name="connsiteX0" fmla="*/ 0 w 392400"/>
                  <a:gd name="connsiteY0" fmla="*/ 0 h 392400"/>
                  <a:gd name="connsiteX1" fmla="*/ 392400 w 392400"/>
                  <a:gd name="connsiteY1" fmla="*/ 0 h 392400"/>
                  <a:gd name="connsiteX2" fmla="*/ 392400 w 392400"/>
                  <a:gd name="connsiteY2" fmla="*/ 392400 h 392400"/>
                  <a:gd name="connsiteX3" fmla="*/ 0 w 392400"/>
                  <a:gd name="connsiteY3" fmla="*/ 392400 h 392400"/>
                  <a:gd name="connsiteX4" fmla="*/ 0 w 392400"/>
                  <a:gd name="connsiteY4" fmla="*/ 0 h 392400"/>
                  <a:gd name="connsiteX0" fmla="*/ 0 w 392400"/>
                  <a:gd name="connsiteY0" fmla="*/ 0 h 392400"/>
                  <a:gd name="connsiteX1" fmla="*/ 392400 w 392400"/>
                  <a:gd name="connsiteY1" fmla="*/ 0 h 392400"/>
                  <a:gd name="connsiteX2" fmla="*/ 0 w 392400"/>
                  <a:gd name="connsiteY2" fmla="*/ 392400 h 392400"/>
                  <a:gd name="connsiteX3" fmla="*/ 0 w 392400"/>
                  <a:gd name="connsiteY3" fmla="*/ 0 h 39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400" h="392400">
                    <a:moveTo>
                      <a:pt x="0" y="0"/>
                    </a:moveTo>
                    <a:lnTo>
                      <a:pt x="392400" y="0"/>
                    </a:lnTo>
                    <a:lnTo>
                      <a:pt x="0" y="3924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平行四辺形 10">
                <a:extLst>
                  <a:ext uri="{FF2B5EF4-FFF2-40B4-BE49-F238E27FC236}">
                    <a16:creationId xmlns:a16="http://schemas.microsoft.com/office/drawing/2014/main" id="{627B9AAD-107C-48DA-BAC8-F23A1A6A15EE}"/>
                  </a:ext>
                </a:extLst>
              </p:cNvPr>
              <p:cNvSpPr/>
              <p:nvPr/>
            </p:nvSpPr>
            <p:spPr>
              <a:xfrm>
                <a:off x="142567" y="523798"/>
                <a:ext cx="367598" cy="393831"/>
              </a:xfrm>
              <a:prstGeom prst="parallelogram">
                <a:avLst>
                  <a:gd name="adj" fmla="val 575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82BB4C92-2B2A-69AE-5AE2-CC69418BBE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" y="10028176"/>
            <a:ext cx="1684468" cy="62928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FBBB61-680A-830B-33BE-F25979A4100E}"/>
              </a:ext>
            </a:extLst>
          </p:cNvPr>
          <p:cNvSpPr txBox="1"/>
          <p:nvPr userDrawn="1"/>
        </p:nvSpPr>
        <p:spPr>
          <a:xfrm>
            <a:off x="35837" y="10537627"/>
            <a:ext cx="7488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600" dirty="0">
                <a:effectLst/>
                <a:latin typeface="+mj-lt"/>
                <a:ea typeface="游ゴシック" panose="020B0400000000000000" pitchFamily="50" charset="-128"/>
                <a:cs typeface="ＭＳ Ｐゴシック" panose="020B0600070205080204" pitchFamily="50" charset="-128"/>
              </a:rPr>
              <a:t>講演会等への参加に際し、提供いただいた個人情報は、インスメッド合同会社のホームページ記載の「プライバシーポリシー」（</a:t>
            </a:r>
            <a:r>
              <a:rPr lang="en-US" altLang="ja-JP" sz="600" b="1" u="sng" dirty="0">
                <a:solidFill>
                  <a:srgbClr val="467886"/>
                </a:solidFill>
                <a:effectLst/>
                <a:latin typeface="+mj-lt"/>
                <a:ea typeface="ＭＳ Ｐゴシック" panose="020B0600070205080204" pitchFamily="50" charset="-128"/>
                <a:cs typeface="ＭＳ Ｐゴシック" panose="020B0600070205080204" pitchFamily="50" charset="-128"/>
                <a:hlinkClick r:id="rId4"/>
              </a:rPr>
              <a:t>https://insmed.jp/privacy/</a:t>
            </a:r>
            <a:r>
              <a:rPr lang="ja-JP" altLang="ja-JP" sz="600" dirty="0">
                <a:effectLst/>
                <a:latin typeface="+mj-lt"/>
                <a:ea typeface="游ゴシック" panose="020B0400000000000000" pitchFamily="50" charset="-128"/>
                <a:cs typeface="ＭＳ Ｐゴシック" panose="020B0600070205080204" pitchFamily="50" charset="-128"/>
              </a:rPr>
              <a:t>）に則った目的にのみ利用させていただきます。</a:t>
            </a:r>
            <a:endParaRPr lang="ja-JP" altLang="ja-JP" sz="600" dirty="0">
              <a:effectLst/>
              <a:latin typeface="+mj-lt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46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4D194B0-945E-EC62-2DA2-3604BB6D3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E0CDFCE4-0180-5277-0C33-7893451849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" y="10028176"/>
            <a:ext cx="1684468" cy="62928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3838EA-E717-4A4D-4FB8-B45BBB896F6D}"/>
              </a:ext>
            </a:extLst>
          </p:cNvPr>
          <p:cNvSpPr txBox="1"/>
          <p:nvPr userDrawn="1"/>
        </p:nvSpPr>
        <p:spPr>
          <a:xfrm>
            <a:off x="35837" y="10537627"/>
            <a:ext cx="7488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600" dirty="0">
                <a:effectLst/>
                <a:latin typeface="+mj-lt"/>
                <a:ea typeface="游ゴシック" panose="020B0400000000000000" pitchFamily="50" charset="-128"/>
                <a:cs typeface="ＭＳ Ｐゴシック" panose="020B0600070205080204" pitchFamily="50" charset="-128"/>
              </a:rPr>
              <a:t>講演会等への参加に際し、提供いただいた個人情報は、インスメッド合同会社のホームページ記載の「プライバシーポリシー」（</a:t>
            </a:r>
            <a:r>
              <a:rPr lang="en-US" altLang="ja-JP" sz="600" b="1" u="sng" dirty="0">
                <a:solidFill>
                  <a:srgbClr val="467886"/>
                </a:solidFill>
                <a:effectLst/>
                <a:latin typeface="+mj-lt"/>
                <a:ea typeface="ＭＳ Ｐゴシック" panose="020B0600070205080204" pitchFamily="50" charset="-128"/>
                <a:cs typeface="ＭＳ Ｐゴシック" panose="020B0600070205080204" pitchFamily="50" charset="-128"/>
                <a:hlinkClick r:id="rId4"/>
              </a:rPr>
              <a:t>https://insmed.jp/privacy/</a:t>
            </a:r>
            <a:r>
              <a:rPr lang="ja-JP" altLang="ja-JP" sz="600" dirty="0">
                <a:effectLst/>
                <a:latin typeface="+mj-lt"/>
                <a:ea typeface="游ゴシック" panose="020B0400000000000000" pitchFamily="50" charset="-128"/>
                <a:cs typeface="ＭＳ Ｐゴシック" panose="020B0600070205080204" pitchFamily="50" charset="-128"/>
              </a:rPr>
              <a:t>）に則った目的にのみ利用させていただきます。</a:t>
            </a:r>
            <a:endParaRPr lang="ja-JP" altLang="ja-JP" sz="600" dirty="0">
              <a:effectLst/>
              <a:latin typeface="+mj-lt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497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9253D47-28A6-E9F0-7A28-F1705884F2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35B58DF1-27DE-8CE0-F2DF-C163ECA9FB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" y="10028176"/>
            <a:ext cx="1684468" cy="62928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2849F5D-7BE2-4DDE-47E9-2F9D0F0B8462}"/>
              </a:ext>
            </a:extLst>
          </p:cNvPr>
          <p:cNvSpPr txBox="1"/>
          <p:nvPr userDrawn="1"/>
        </p:nvSpPr>
        <p:spPr>
          <a:xfrm>
            <a:off x="35837" y="10537627"/>
            <a:ext cx="7488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600" dirty="0">
                <a:effectLst/>
                <a:latin typeface="+mj-lt"/>
                <a:ea typeface="游ゴシック" panose="020B0400000000000000" pitchFamily="50" charset="-128"/>
                <a:cs typeface="ＭＳ Ｐゴシック" panose="020B0600070205080204" pitchFamily="50" charset="-128"/>
              </a:rPr>
              <a:t>講演会等への参加に際し、提供いただいた個人情報は、インスメッド合同会社のホームページ記載の「プライバシーポリシー」（</a:t>
            </a:r>
            <a:r>
              <a:rPr lang="en-US" altLang="ja-JP" sz="600" b="1" u="sng" dirty="0">
                <a:solidFill>
                  <a:srgbClr val="467886"/>
                </a:solidFill>
                <a:effectLst/>
                <a:latin typeface="+mj-lt"/>
                <a:ea typeface="ＭＳ Ｐゴシック" panose="020B0600070205080204" pitchFamily="50" charset="-128"/>
                <a:cs typeface="ＭＳ Ｐゴシック" panose="020B0600070205080204" pitchFamily="50" charset="-128"/>
                <a:hlinkClick r:id="rId4"/>
              </a:rPr>
              <a:t>https://insmed.jp/privacy/</a:t>
            </a:r>
            <a:r>
              <a:rPr lang="ja-JP" altLang="ja-JP" sz="600" dirty="0">
                <a:effectLst/>
                <a:latin typeface="+mj-lt"/>
                <a:ea typeface="游ゴシック" panose="020B0400000000000000" pitchFamily="50" charset="-128"/>
                <a:cs typeface="ＭＳ Ｐゴシック" panose="020B0600070205080204" pitchFamily="50" charset="-128"/>
              </a:rPr>
              <a:t>）に則った目的にのみ利用させていただきます。</a:t>
            </a:r>
            <a:endParaRPr lang="ja-JP" altLang="ja-JP" sz="600" dirty="0">
              <a:effectLst/>
              <a:latin typeface="+mj-lt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822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DEEEA41D-68D7-48B9-40D9-17B044A576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850A512B-D934-1B2B-13BF-FB5BF98513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" y="10028176"/>
            <a:ext cx="1684468" cy="62928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11AC96-5AEB-5372-76B5-A840DC426645}"/>
              </a:ext>
            </a:extLst>
          </p:cNvPr>
          <p:cNvSpPr txBox="1"/>
          <p:nvPr userDrawn="1"/>
        </p:nvSpPr>
        <p:spPr>
          <a:xfrm>
            <a:off x="35837" y="10537627"/>
            <a:ext cx="7488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600" dirty="0">
                <a:effectLst/>
                <a:latin typeface="+mj-lt"/>
                <a:ea typeface="游ゴシック" panose="020B0400000000000000" pitchFamily="50" charset="-128"/>
                <a:cs typeface="ＭＳ Ｐゴシック" panose="020B0600070205080204" pitchFamily="50" charset="-128"/>
              </a:rPr>
              <a:t>講演会等への参加に際し、提供いただいた個人情報は、インスメッド合同会社のホームページ記載の「プライバシーポリシー」（</a:t>
            </a:r>
            <a:r>
              <a:rPr lang="en-US" altLang="ja-JP" sz="600" b="1" u="sng" dirty="0">
                <a:solidFill>
                  <a:srgbClr val="467886"/>
                </a:solidFill>
                <a:effectLst/>
                <a:latin typeface="+mj-lt"/>
                <a:ea typeface="ＭＳ Ｐゴシック" panose="020B0600070205080204" pitchFamily="50" charset="-128"/>
                <a:cs typeface="ＭＳ Ｐゴシック" panose="020B0600070205080204" pitchFamily="50" charset="-128"/>
                <a:hlinkClick r:id="rId4"/>
              </a:rPr>
              <a:t>https://insmed.jp/privacy/</a:t>
            </a:r>
            <a:r>
              <a:rPr lang="ja-JP" altLang="ja-JP" sz="600" dirty="0">
                <a:effectLst/>
                <a:latin typeface="+mj-lt"/>
                <a:ea typeface="游ゴシック" panose="020B0400000000000000" pitchFamily="50" charset="-128"/>
                <a:cs typeface="ＭＳ Ｐゴシック" panose="020B0600070205080204" pitchFamily="50" charset="-128"/>
              </a:rPr>
              <a:t>）に則った目的にのみ利用させていただきます。</a:t>
            </a:r>
            <a:endParaRPr lang="ja-JP" altLang="ja-JP" sz="600" dirty="0">
              <a:effectLst/>
              <a:latin typeface="+mj-lt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19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E63A6826-DC6A-7DAF-CE4C-7414416389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4DCDFE8-AE00-401F-1C02-1305B5ED1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" y="10028176"/>
            <a:ext cx="1684468" cy="62928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6662B7-0BAF-8FCF-7332-1E890F06AD06}"/>
              </a:ext>
            </a:extLst>
          </p:cNvPr>
          <p:cNvSpPr txBox="1"/>
          <p:nvPr userDrawn="1"/>
        </p:nvSpPr>
        <p:spPr>
          <a:xfrm>
            <a:off x="35837" y="10537627"/>
            <a:ext cx="7488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600" dirty="0">
                <a:effectLst/>
                <a:latin typeface="+mj-lt"/>
                <a:ea typeface="游ゴシック" panose="020B0400000000000000" pitchFamily="50" charset="-128"/>
                <a:cs typeface="ＭＳ Ｐゴシック" panose="020B0600070205080204" pitchFamily="50" charset="-128"/>
              </a:rPr>
              <a:t>講演会等への参加に際し、提供いただいた個人情報は、インスメッド合同会社のホームページ記載の「プライバシーポリシー」（</a:t>
            </a:r>
            <a:r>
              <a:rPr lang="en-US" altLang="ja-JP" sz="600" b="1" u="sng" dirty="0">
                <a:solidFill>
                  <a:srgbClr val="467886"/>
                </a:solidFill>
                <a:effectLst/>
                <a:latin typeface="+mj-lt"/>
                <a:ea typeface="ＭＳ Ｐゴシック" panose="020B0600070205080204" pitchFamily="50" charset="-128"/>
                <a:cs typeface="ＭＳ Ｐゴシック" panose="020B0600070205080204" pitchFamily="50" charset="-128"/>
                <a:hlinkClick r:id="rId4"/>
              </a:rPr>
              <a:t>https://insmed.jp/privacy/</a:t>
            </a:r>
            <a:r>
              <a:rPr lang="ja-JP" altLang="ja-JP" sz="600" dirty="0">
                <a:effectLst/>
                <a:latin typeface="+mj-lt"/>
                <a:ea typeface="游ゴシック" panose="020B0400000000000000" pitchFamily="50" charset="-128"/>
                <a:cs typeface="ＭＳ Ｐゴシック" panose="020B0600070205080204" pitchFamily="50" charset="-128"/>
              </a:rPr>
              <a:t>）に則った目的にのみ利用させていただきます。</a:t>
            </a:r>
            <a:endParaRPr lang="ja-JP" altLang="ja-JP" sz="600" dirty="0">
              <a:effectLst/>
              <a:latin typeface="+mj-lt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227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91B721D-C8F7-DCFD-BEAF-D05A8F94B2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90D8E06-DD35-E340-6AE8-C2A6CF342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" y="10028176"/>
            <a:ext cx="1684468" cy="62928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691205-F08C-45D6-FB56-6719895A3822}"/>
              </a:ext>
            </a:extLst>
          </p:cNvPr>
          <p:cNvSpPr txBox="1"/>
          <p:nvPr userDrawn="1"/>
        </p:nvSpPr>
        <p:spPr>
          <a:xfrm>
            <a:off x="35837" y="10537627"/>
            <a:ext cx="7488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600" dirty="0">
                <a:effectLst/>
                <a:latin typeface="+mj-lt"/>
                <a:ea typeface="游ゴシック" panose="020B0400000000000000" pitchFamily="50" charset="-128"/>
                <a:cs typeface="ＭＳ Ｐゴシック" panose="020B0600070205080204" pitchFamily="50" charset="-128"/>
              </a:rPr>
              <a:t>講演会等への参加に際し、提供いただいた個人情報は、インスメッド合同会社のホームページ記載の「プライバシーポリシー」（</a:t>
            </a:r>
            <a:r>
              <a:rPr lang="en-US" altLang="ja-JP" sz="600" b="1" u="sng" dirty="0">
                <a:solidFill>
                  <a:srgbClr val="467886"/>
                </a:solidFill>
                <a:effectLst/>
                <a:latin typeface="+mj-lt"/>
                <a:ea typeface="ＭＳ Ｐゴシック" panose="020B0600070205080204" pitchFamily="50" charset="-128"/>
                <a:cs typeface="ＭＳ Ｐゴシック" panose="020B0600070205080204" pitchFamily="50" charset="-128"/>
                <a:hlinkClick r:id="rId4"/>
              </a:rPr>
              <a:t>https://insmed.jp/privacy/</a:t>
            </a:r>
            <a:r>
              <a:rPr lang="ja-JP" altLang="ja-JP" sz="600" dirty="0">
                <a:effectLst/>
                <a:latin typeface="+mj-lt"/>
                <a:ea typeface="游ゴシック" panose="020B0400000000000000" pitchFamily="50" charset="-128"/>
                <a:cs typeface="ＭＳ Ｐゴシック" panose="020B0600070205080204" pitchFamily="50" charset="-128"/>
              </a:rPr>
              <a:t>）に則った目的にのみ利用させていただきます。</a:t>
            </a:r>
            <a:endParaRPr lang="ja-JP" altLang="ja-JP" sz="600" dirty="0">
              <a:effectLst/>
              <a:latin typeface="+mj-lt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38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9CB56374-3F7D-D6E8-BEF8-273E6DE43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" y="-1"/>
            <a:ext cx="7558636" cy="10691813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9524146-42FA-EC7D-4346-1518BF7484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056977"/>
            <a:ext cx="1684468" cy="62928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AFC9EF-4A76-922D-590A-169AA3F6034D}"/>
              </a:ext>
            </a:extLst>
          </p:cNvPr>
          <p:cNvSpPr txBox="1"/>
          <p:nvPr userDrawn="1"/>
        </p:nvSpPr>
        <p:spPr>
          <a:xfrm>
            <a:off x="35837" y="10537627"/>
            <a:ext cx="7488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600" dirty="0">
                <a:effectLst/>
                <a:latin typeface="+mj-lt"/>
                <a:ea typeface="游ゴシック" panose="020B0400000000000000" pitchFamily="50" charset="-128"/>
                <a:cs typeface="ＭＳ Ｐゴシック" panose="020B0600070205080204" pitchFamily="50" charset="-128"/>
              </a:rPr>
              <a:t>講演会等への参加に際し、提供いただいた個人情報は、インスメッド合同会社のホームページ記載の「プライバシーポリシー」（</a:t>
            </a:r>
            <a:r>
              <a:rPr lang="en-US" altLang="ja-JP" sz="600" b="1" u="sng" dirty="0">
                <a:solidFill>
                  <a:srgbClr val="467886"/>
                </a:solidFill>
                <a:effectLst/>
                <a:latin typeface="+mj-lt"/>
                <a:ea typeface="ＭＳ Ｐゴシック" panose="020B0600070205080204" pitchFamily="50" charset="-128"/>
                <a:cs typeface="ＭＳ Ｐゴシック" panose="020B0600070205080204" pitchFamily="50" charset="-128"/>
                <a:hlinkClick r:id="rId4"/>
              </a:rPr>
              <a:t>https://insmed.jp/privacy/</a:t>
            </a:r>
            <a:r>
              <a:rPr lang="ja-JP" altLang="ja-JP" sz="600" dirty="0">
                <a:effectLst/>
                <a:latin typeface="+mj-lt"/>
                <a:ea typeface="游ゴシック" panose="020B0400000000000000" pitchFamily="50" charset="-128"/>
                <a:cs typeface="ＭＳ Ｐゴシック" panose="020B0600070205080204" pitchFamily="50" charset="-128"/>
              </a:rPr>
              <a:t>）に則った目的にのみ利用させていただきます。</a:t>
            </a:r>
            <a:endParaRPr lang="ja-JP" altLang="ja-JP" sz="600" dirty="0">
              <a:effectLst/>
              <a:latin typeface="+mj-lt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103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231371" y="10192499"/>
            <a:ext cx="1207641" cy="273880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0" i="0">
                <a:solidFill>
                  <a:srgbClr val="231F20"/>
                </a:solidFill>
                <a:latin typeface="A-OTF UD Shin Go Pro R"/>
                <a:cs typeface="A-OTF UD Shin Go Pro R"/>
              </a:defRPr>
            </a:lvl1pPr>
          </a:lstStyle>
          <a:p>
            <a:pPr marL="12699" marR="5079">
              <a:lnSpc>
                <a:spcPct val="108300"/>
              </a:lnSpc>
              <a:spcBef>
                <a:spcPts val="175"/>
              </a:spcBef>
            </a:pPr>
            <a:r>
              <a:rPr lang="ja-JP" altLang="en-US" spc="-20"/>
              <a:t>○○</a:t>
            </a:r>
            <a:r>
              <a:rPr lang="en-US" altLang="ja-JP" spc="-20"/>
              <a:t>-○○-○○-○○○○</a:t>
            </a:r>
            <a:r>
              <a:rPr lang="ja-JP" altLang="en-US" spc="-40"/>
              <a:t>作成年月：</a:t>
            </a:r>
            <a:r>
              <a:rPr lang="en-US" altLang="ja-JP" spc="-20"/>
              <a:t>2025</a:t>
            </a:r>
            <a:r>
              <a:rPr lang="ja-JP" altLang="en-US" spc="-40"/>
              <a:t>年○月</a:t>
            </a:r>
            <a:endParaRPr lang="ja-JP" altLang="en-US" spc="-4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C98B295-C624-2F61-17DD-0CC2A521CE3E}"/>
              </a:ext>
            </a:extLst>
          </p:cNvPr>
          <p:cNvSpPr txBox="1"/>
          <p:nvPr userDrawn="1"/>
        </p:nvSpPr>
        <p:spPr>
          <a:xfrm>
            <a:off x="35837" y="10537627"/>
            <a:ext cx="7488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600" dirty="0">
                <a:effectLst/>
                <a:latin typeface="+mj-lt"/>
                <a:ea typeface="游ゴシック" panose="020B0400000000000000" pitchFamily="50" charset="-128"/>
                <a:cs typeface="ＭＳ Ｐゴシック" panose="020B0600070205080204" pitchFamily="50" charset="-128"/>
              </a:rPr>
              <a:t>講演会等への参加に際し、提供いただいた個人情報は、インスメッド合同会社のホームページ記載の「プライバシーポリシー」（</a:t>
            </a:r>
            <a:r>
              <a:rPr lang="en-US" altLang="ja-JP" sz="600" b="1" u="sng" dirty="0">
                <a:solidFill>
                  <a:srgbClr val="467886"/>
                </a:solidFill>
                <a:effectLst/>
                <a:latin typeface="+mj-lt"/>
                <a:ea typeface="ＭＳ Ｐゴシック" panose="020B0600070205080204" pitchFamily="50" charset="-128"/>
                <a:cs typeface="ＭＳ Ｐゴシック" panose="020B0600070205080204" pitchFamily="50" charset="-128"/>
                <a:hlinkClick r:id="rId2"/>
              </a:rPr>
              <a:t>https://insmed.jp/privacy/</a:t>
            </a:r>
            <a:r>
              <a:rPr lang="ja-JP" altLang="ja-JP" sz="600" dirty="0">
                <a:effectLst/>
                <a:latin typeface="+mj-lt"/>
                <a:ea typeface="游ゴシック" panose="020B0400000000000000" pitchFamily="50" charset="-128"/>
                <a:cs typeface="ＭＳ Ｐゴシック" panose="020B0600070205080204" pitchFamily="50" charset="-128"/>
              </a:rPr>
              <a:t>）に則った目的にのみ利用させていただきます。</a:t>
            </a:r>
            <a:endParaRPr lang="ja-JP" altLang="ja-JP" sz="600" dirty="0">
              <a:effectLst/>
              <a:latin typeface="+mj-lt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F98C119-647F-B75D-2D99-8A465FD9FE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056977"/>
            <a:ext cx="1684468" cy="62928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0F9F8BB-56F2-E9F8-512A-6A8D82F3E5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7559675" cy="1010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AFD2611-A234-2342-8834-06770646D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6" y="90243"/>
            <a:ext cx="6520220" cy="15804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lvl="0" algn="l" defTabSz="755915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865DE65-9545-CD49-B1D6-0E724732F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321" y="2138363"/>
            <a:ext cx="6567037" cy="7375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7031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94" r:id="rId3"/>
    <p:sldLayoutId id="2147483696" r:id="rId4"/>
    <p:sldLayoutId id="2147483698" r:id="rId5"/>
    <p:sldLayoutId id="2147483700" r:id="rId6"/>
    <p:sldLayoutId id="2147483702" r:id="rId7"/>
    <p:sldLayoutId id="2147483706" r:id="rId8"/>
    <p:sldLayoutId id="2147483704" r:id="rId9"/>
    <p:sldLayoutId id="2147483711" r:id="rId10"/>
    <p:sldLayoutId id="2147483713" r:id="rId11"/>
    <p:sldLayoutId id="2147483715" r:id="rId12"/>
  </p:sldLayoutIdLst>
  <p:hf hdr="0" dt="0"/>
  <p:txStyles>
    <p:titleStyle>
      <a:lvl1pPr algn="l" defTabSz="755915" rtl="0" eaLnBrk="1" latinLnBrk="0" hangingPunct="1">
        <a:lnSpc>
          <a:spcPct val="90000"/>
        </a:lnSpc>
        <a:spcBef>
          <a:spcPct val="0"/>
        </a:spcBef>
        <a:buNone/>
        <a:defRPr kumimoji="1" lang="ja-JP" altLang="en-US" sz="2315" b="1" kern="1200" dirty="0">
          <a:solidFill>
            <a:srgbClr val="000000">
              <a:lumMod val="75000"/>
              <a:lumOff val="25000"/>
            </a:srgbClr>
          </a:solidFill>
          <a:latin typeface="Meiryo UI"/>
          <a:ea typeface="Meiryo UI"/>
          <a:cs typeface="+mj-cs"/>
        </a:defRPr>
      </a:lvl1pPr>
    </p:titleStyle>
    <p:bodyStyle>
      <a:lvl1pPr marL="188979" indent="-188979" algn="l" defTabSz="755915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ea"/>
          <a:ea typeface="+mn-ea"/>
          <a:cs typeface="+mn-cs"/>
        </a:defRPr>
      </a:lvl1pPr>
      <a:lvl2pPr marL="566937" indent="-188979" algn="l" defTabSz="7559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ea"/>
          <a:ea typeface="+mn-ea"/>
          <a:cs typeface="+mn-cs"/>
        </a:defRPr>
      </a:lvl2pPr>
      <a:lvl3pPr marL="944894" indent="-188979" algn="l" defTabSz="7559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ea"/>
          <a:ea typeface="+mn-ea"/>
          <a:cs typeface="+mn-cs"/>
        </a:defRPr>
      </a:lvl3pPr>
      <a:lvl4pPr marL="1322852" indent="-188979" algn="l" defTabSz="7559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ea"/>
          <a:ea typeface="+mn-ea"/>
          <a:cs typeface="+mn-cs"/>
        </a:defRPr>
      </a:lvl4pPr>
      <a:lvl5pPr marL="1700810" indent="-188979" algn="l" defTabSz="7559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ea"/>
          <a:ea typeface="+mn-ea"/>
          <a:cs typeface="+mn-cs"/>
        </a:defRPr>
      </a:lvl5pPr>
      <a:lvl6pPr marL="2078768" indent="-188979" algn="l" defTabSz="7559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26" indent="-188979" algn="l" defTabSz="7559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683" indent="-188979" algn="l" defTabSz="7559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641" indent="-188979" algn="l" defTabSz="7559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5591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58" algn="l" defTabSz="75591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15" algn="l" defTabSz="75591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874" algn="l" defTabSz="75591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31" algn="l" defTabSz="75591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789" algn="l" defTabSz="75591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746" algn="l" defTabSz="75591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05" algn="l" defTabSz="75591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663" algn="l" defTabSz="75591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6FD17D9-EB0A-4CE7-B7C7-555F359F7BB5}"/>
              </a:ext>
            </a:extLst>
          </p:cNvPr>
          <p:cNvGrpSpPr/>
          <p:nvPr/>
        </p:nvGrpSpPr>
        <p:grpSpPr>
          <a:xfrm>
            <a:off x="334730" y="2784431"/>
            <a:ext cx="442911" cy="430621"/>
            <a:chOff x="3576639" y="3007788"/>
            <a:chExt cx="442911" cy="430621"/>
          </a:xfrm>
        </p:grpSpPr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A0233F13-2AC3-453F-8D11-1432EA0452B9}"/>
                </a:ext>
              </a:extLst>
            </p:cNvPr>
            <p:cNvSpPr/>
            <p:nvPr/>
          </p:nvSpPr>
          <p:spPr>
            <a:xfrm>
              <a:off x="3629025" y="3047884"/>
              <a:ext cx="390525" cy="390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F5FA97BD-323B-482E-B38F-2256939A2CA8}"/>
                </a:ext>
              </a:extLst>
            </p:cNvPr>
            <p:cNvSpPr/>
            <p:nvPr/>
          </p:nvSpPr>
          <p:spPr>
            <a:xfrm>
              <a:off x="3581400" y="3007788"/>
              <a:ext cx="390525" cy="390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C81ED375-8434-4F7A-8CB5-6BAE499F6348}"/>
                </a:ext>
              </a:extLst>
            </p:cNvPr>
            <p:cNvSpPr txBox="1"/>
            <p:nvPr/>
          </p:nvSpPr>
          <p:spPr>
            <a:xfrm>
              <a:off x="3576639" y="3109574"/>
              <a:ext cx="390526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日時</a:t>
              </a:r>
              <a:endPara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5E1EC9FA-3DE1-4946-B89C-99F7B591A3C8}"/>
              </a:ext>
            </a:extLst>
          </p:cNvPr>
          <p:cNvGrpSpPr/>
          <p:nvPr/>
        </p:nvGrpSpPr>
        <p:grpSpPr>
          <a:xfrm>
            <a:off x="345055" y="3310094"/>
            <a:ext cx="442911" cy="430621"/>
            <a:chOff x="3576639" y="3007788"/>
            <a:chExt cx="442911" cy="430621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1956E249-CED4-4BC6-AD9F-E282930CFAC3}"/>
                </a:ext>
              </a:extLst>
            </p:cNvPr>
            <p:cNvSpPr/>
            <p:nvPr/>
          </p:nvSpPr>
          <p:spPr>
            <a:xfrm>
              <a:off x="3629025" y="3047884"/>
              <a:ext cx="390525" cy="390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C73F72E6-2367-45BF-B392-003CF26CBFAB}"/>
                </a:ext>
              </a:extLst>
            </p:cNvPr>
            <p:cNvSpPr/>
            <p:nvPr/>
          </p:nvSpPr>
          <p:spPr>
            <a:xfrm>
              <a:off x="3581400" y="3007788"/>
              <a:ext cx="390525" cy="390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8EA898A3-29F2-4AEA-ACEA-C19691003DC1}"/>
                </a:ext>
              </a:extLst>
            </p:cNvPr>
            <p:cNvSpPr txBox="1"/>
            <p:nvPr/>
          </p:nvSpPr>
          <p:spPr>
            <a:xfrm>
              <a:off x="3576639" y="3109574"/>
              <a:ext cx="390526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会場</a:t>
              </a:r>
              <a:endPara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19287C3-D9B4-4240-949C-90D1792CE120}"/>
              </a:ext>
            </a:extLst>
          </p:cNvPr>
          <p:cNvGrpSpPr/>
          <p:nvPr/>
        </p:nvGrpSpPr>
        <p:grpSpPr>
          <a:xfrm>
            <a:off x="620776" y="4135222"/>
            <a:ext cx="6318121" cy="254385"/>
            <a:chOff x="620777" y="5559246"/>
            <a:chExt cx="6318121" cy="254385"/>
          </a:xfrm>
        </p:grpSpPr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431E862D-AEDF-42CF-ADF5-B82CE1112340}"/>
                </a:ext>
              </a:extLst>
            </p:cNvPr>
            <p:cNvSpPr txBox="1"/>
            <p:nvPr/>
          </p:nvSpPr>
          <p:spPr>
            <a:xfrm>
              <a:off x="3466716" y="5559246"/>
              <a:ext cx="626241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0099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座長</a:t>
              </a:r>
              <a:endPara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5017304D-0D1A-4D22-BBC1-A5E726BCB62E}"/>
                </a:ext>
              </a:extLst>
            </p:cNvPr>
            <p:cNvCxnSpPr/>
            <p:nvPr/>
          </p:nvCxnSpPr>
          <p:spPr>
            <a:xfrm>
              <a:off x="620777" y="5813631"/>
              <a:ext cx="6318121" cy="0"/>
            </a:xfrm>
            <a:prstGeom prst="line">
              <a:avLst/>
            </a:prstGeom>
            <a:ln w="34925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/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4CE31C1-B3FB-43F8-A60C-3327E176DEDE}"/>
              </a:ext>
            </a:extLst>
          </p:cNvPr>
          <p:cNvGrpSpPr/>
          <p:nvPr/>
        </p:nvGrpSpPr>
        <p:grpSpPr>
          <a:xfrm>
            <a:off x="570927" y="5308682"/>
            <a:ext cx="6318121" cy="259525"/>
            <a:chOff x="620777" y="7672845"/>
            <a:chExt cx="6318121" cy="259525"/>
          </a:xfrm>
        </p:grpSpPr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287A2FFD-496B-4F6A-8A8F-1E1FFBB70232}"/>
                </a:ext>
              </a:extLst>
            </p:cNvPr>
            <p:cNvSpPr txBox="1"/>
            <p:nvPr/>
          </p:nvSpPr>
          <p:spPr>
            <a:xfrm>
              <a:off x="3466717" y="7672845"/>
              <a:ext cx="626241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0099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演者</a:t>
              </a:r>
              <a:endPara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B2F3DF0F-56C3-4DEA-BB5A-FEA381D76A61}"/>
                </a:ext>
              </a:extLst>
            </p:cNvPr>
            <p:cNvCxnSpPr/>
            <p:nvPr/>
          </p:nvCxnSpPr>
          <p:spPr>
            <a:xfrm>
              <a:off x="620777" y="7932370"/>
              <a:ext cx="6318121" cy="0"/>
            </a:xfrm>
            <a:prstGeom prst="line">
              <a:avLst/>
            </a:prstGeom>
            <a:ln w="34925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/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4C777EA-3236-429B-A737-F7780A4E84B6}"/>
              </a:ext>
            </a:extLst>
          </p:cNvPr>
          <p:cNvSpPr txBox="1"/>
          <p:nvPr/>
        </p:nvSpPr>
        <p:spPr>
          <a:xfrm>
            <a:off x="420480" y="9814161"/>
            <a:ext cx="649222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Meiryo UI"/>
                <a:cs typeface="+mn-cs"/>
              </a:rPr>
              <a:t>共催：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Meiryo UI"/>
                <a:cs typeface="+mn-cs"/>
              </a:rPr>
              <a:t>沖縄県病院薬剤師会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Meiryo UI"/>
                <a:cs typeface="+mn-cs"/>
              </a:rPr>
              <a:t>/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Meiryo UI"/>
                <a:cs typeface="+mn-cs"/>
              </a:rPr>
              <a:t>インスメッド合同会社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49C3CD0-BBF2-7CA9-BA09-2218DC501836}"/>
              </a:ext>
            </a:extLst>
          </p:cNvPr>
          <p:cNvSpPr txBox="1"/>
          <p:nvPr/>
        </p:nvSpPr>
        <p:spPr>
          <a:xfrm>
            <a:off x="939313" y="4334847"/>
            <a:ext cx="6406303" cy="129266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山本　和子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先生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琉球大学大学院医学研究科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感染症・呼吸器・消化器内科学講座　　教授　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5AA03D0-567E-D964-9D37-DB1E0B90381C}"/>
              </a:ext>
            </a:extLst>
          </p:cNvPr>
          <p:cNvSpPr txBox="1"/>
          <p:nvPr/>
        </p:nvSpPr>
        <p:spPr>
          <a:xfrm>
            <a:off x="923613" y="6919202"/>
            <a:ext cx="5009409" cy="80021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藤野　直也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先生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ja-JP" dirty="0"/>
              <a:t>東北大学病院 呼吸器内科</a:t>
            </a:r>
            <a:r>
              <a:rPr kumimoji="1"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講師</a:t>
            </a:r>
            <a:endParaRPr lang="ja-JP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5DB5BEB-2014-AE89-ABED-8CD40211CAEC}"/>
              </a:ext>
            </a:extLst>
          </p:cNvPr>
          <p:cNvSpPr txBox="1"/>
          <p:nvPr/>
        </p:nvSpPr>
        <p:spPr>
          <a:xfrm>
            <a:off x="877107" y="8592634"/>
            <a:ext cx="500940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金城　武士</a:t>
            </a:r>
            <a:r>
              <a:rPr kumimoji="1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先生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琉球大学大学院医学研究科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感染症・呼吸器・消化器内科学講座　　講師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3BB9C15-8832-7EA2-4384-EABDFCED05DE}"/>
              </a:ext>
            </a:extLst>
          </p:cNvPr>
          <p:cNvSpPr txBox="1"/>
          <p:nvPr/>
        </p:nvSpPr>
        <p:spPr>
          <a:xfrm>
            <a:off x="931133" y="2788956"/>
            <a:ext cx="695372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2026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400" b="1" dirty="0">
                <a:solidFill>
                  <a:srgbClr val="44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日（水）</a:t>
            </a:r>
            <a:r>
              <a:rPr lang="en-US" altLang="ja-JP" sz="2400" b="1" dirty="0">
                <a:solidFill>
                  <a:srgbClr val="44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:00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20:20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40099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B0B0ED0-0215-BABA-EFFC-B13AB0D0E9ED}"/>
              </a:ext>
            </a:extLst>
          </p:cNvPr>
          <p:cNvSpPr txBox="1"/>
          <p:nvPr/>
        </p:nvSpPr>
        <p:spPr>
          <a:xfrm>
            <a:off x="890139" y="3263795"/>
            <a:ext cx="673330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>
              <a:defRPr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ホテルコレクティブ那覇　２階　中会議室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endParaRPr kumimoji="1" lang="ja-JP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440099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788523-135C-B119-6825-ED3DF7AA6F55}"/>
              </a:ext>
            </a:extLst>
          </p:cNvPr>
          <p:cNvSpPr txBox="1"/>
          <p:nvPr/>
        </p:nvSpPr>
        <p:spPr>
          <a:xfrm>
            <a:off x="1903294" y="3777255"/>
            <a:ext cx="500940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那覇市松尾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2-5-7 TEL:098-860-8366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40099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9DEAAB6-FB6E-3E98-D955-4D837415E186}"/>
              </a:ext>
            </a:extLst>
          </p:cNvPr>
          <p:cNvSpPr txBox="1"/>
          <p:nvPr/>
        </p:nvSpPr>
        <p:spPr>
          <a:xfrm>
            <a:off x="130629" y="1258161"/>
            <a:ext cx="72314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沖縄肺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MAC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症地域連携講演会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16C5AFD-846E-0E0C-0DBC-8F794F2081FB}"/>
              </a:ext>
            </a:extLst>
          </p:cNvPr>
          <p:cNvSpPr txBox="1"/>
          <p:nvPr/>
        </p:nvSpPr>
        <p:spPr>
          <a:xfrm>
            <a:off x="5267358" y="9922915"/>
            <a:ext cx="2292317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Insmed</a:t>
            </a:r>
            <a:r>
              <a:rPr kumimoji="0" lang="en-US" altLang="ja-JP" sz="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®</a:t>
            </a: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, Insmed logo and 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インスメッド</a:t>
            </a:r>
            <a:r>
              <a:rPr kumimoji="0" lang="en-US" altLang="ja-JP" sz="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®</a:t>
            </a: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, are registered trademarks of Insmed Incorporated.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202</a:t>
            </a:r>
            <a:r>
              <a:rPr lang="en-US" altLang="ja-JP" sz="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月作成 </a:t>
            </a: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PP-ARIK-JP-02534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© 2025 Insmed GK. All Rights Reserved.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5B0F3B-12A1-A077-4179-8831C989AB0B}"/>
              </a:ext>
            </a:extLst>
          </p:cNvPr>
          <p:cNvSpPr txBox="1"/>
          <p:nvPr/>
        </p:nvSpPr>
        <p:spPr>
          <a:xfrm>
            <a:off x="787966" y="5558859"/>
            <a:ext cx="695372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１９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b="1" dirty="0">
                <a:solidFill>
                  <a:srgbClr val="44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００</a:t>
            </a: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ja-JP" altLang="en-US" b="1" dirty="0">
                <a:solidFill>
                  <a:srgbClr val="44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１９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５</a:t>
            </a:r>
            <a:r>
              <a:rPr lang="ja-JP" altLang="en-US" b="1" dirty="0">
                <a:solidFill>
                  <a:srgbClr val="44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０　</a:t>
            </a:r>
            <a:r>
              <a:rPr lang="ja-JP" altLang="en-US" sz="2400" b="1" dirty="0">
                <a:solidFill>
                  <a:srgbClr val="44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特別講演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40099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F7CF059-9E8D-AB84-4632-D837E48E1BB6}"/>
              </a:ext>
            </a:extLst>
          </p:cNvPr>
          <p:cNvSpPr txBox="1"/>
          <p:nvPr/>
        </p:nvSpPr>
        <p:spPr>
          <a:xfrm>
            <a:off x="620776" y="7662948"/>
            <a:ext cx="69537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１９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５</a:t>
            </a:r>
            <a:r>
              <a:rPr lang="ja-JP" altLang="en-US" b="1" dirty="0">
                <a:solidFill>
                  <a:srgbClr val="44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０</a:t>
            </a: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～２０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b="1" dirty="0">
                <a:solidFill>
                  <a:srgbClr val="44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２０　ディスカッション</a:t>
            </a:r>
            <a:r>
              <a:rPr lang="ja-JP" altLang="en-US" sz="1400" b="1" dirty="0">
                <a:solidFill>
                  <a:srgbClr val="44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～アミカシンリポソーム吸入液導入の課題～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40099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DF2294-3CE2-B666-57C5-1A8711B15135}"/>
              </a:ext>
            </a:extLst>
          </p:cNvPr>
          <p:cNvSpPr txBox="1"/>
          <p:nvPr/>
        </p:nvSpPr>
        <p:spPr>
          <a:xfrm>
            <a:off x="446674" y="9534786"/>
            <a:ext cx="649222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Meiryo UI"/>
                <a:cs typeface="+mn-cs"/>
              </a:rPr>
              <a:t>会終了後に情報交換会をご用意しております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1D07556-ACE3-E93A-F1C2-9DFEB7E42A4E}"/>
              </a:ext>
            </a:extLst>
          </p:cNvPr>
          <p:cNvSpPr txBox="1"/>
          <p:nvPr/>
        </p:nvSpPr>
        <p:spPr>
          <a:xfrm>
            <a:off x="1090803" y="6045989"/>
            <a:ext cx="695372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「肺</a:t>
            </a:r>
            <a:r>
              <a:rPr lang="en-US" altLang="ja-JP" sz="2800" b="1" dirty="0">
                <a:solidFill>
                  <a:srgbClr val="44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MAC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症診療</a:t>
            </a:r>
            <a:r>
              <a:rPr lang="ja-JP" altLang="en-US" sz="2800" b="1" dirty="0">
                <a:solidFill>
                  <a:srgbClr val="44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の今とこれから</a:t>
            </a:r>
            <a:endParaRPr lang="en-US" altLang="ja-JP" sz="2800" b="1" dirty="0">
              <a:solidFill>
                <a:srgbClr val="4400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～標準治療の均てん化を目指して」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440099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8F57DF-48E9-8261-AD02-8E270186B3EE}"/>
              </a:ext>
            </a:extLst>
          </p:cNvPr>
          <p:cNvSpPr txBox="1"/>
          <p:nvPr/>
        </p:nvSpPr>
        <p:spPr>
          <a:xfrm>
            <a:off x="665599" y="8174258"/>
            <a:ext cx="69537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>
              <a:defRPr/>
            </a:pP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「事例共有：沖縄県の</a:t>
            </a:r>
            <a:r>
              <a:rPr lang="ja-JP" altLang="en-US" b="1" dirty="0">
                <a:solidFill>
                  <a:srgbClr val="4400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アミカシンリポソーム吸入液</a:t>
            </a: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導入及び症例について」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40099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61BE42-0587-0F5F-274C-2586B92CEF15}"/>
              </a:ext>
            </a:extLst>
          </p:cNvPr>
          <p:cNvSpPr txBox="1"/>
          <p:nvPr/>
        </p:nvSpPr>
        <p:spPr>
          <a:xfrm>
            <a:off x="1861954" y="2000780"/>
            <a:ext cx="4024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b="0" i="0" dirty="0">
                <a:solidFill>
                  <a:schemeClr val="bg1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日本病院薬剤師会 病院薬学認定単位申請中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0F736EC-0476-4BC4-C5BD-72E636410E61}"/>
              </a:ext>
            </a:extLst>
          </p:cNvPr>
          <p:cNvSpPr txBox="1"/>
          <p:nvPr/>
        </p:nvSpPr>
        <p:spPr>
          <a:xfrm>
            <a:off x="2118992" y="10046096"/>
            <a:ext cx="34114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800" b="0" i="0" u="none" strike="noStrike" baseline="0" dirty="0">
                <a:latin typeface="Kochi-Gothic"/>
              </a:rPr>
              <a:t>講演会への参加に際しご提供いただいた個人情報は、単位認定のため、</a:t>
            </a:r>
            <a:endParaRPr lang="en-US" altLang="ja-JP" sz="800" b="0" i="0" u="none" strike="noStrike" baseline="0" dirty="0">
              <a:latin typeface="Kochi-Gothic"/>
            </a:endParaRPr>
          </a:p>
          <a:p>
            <a:pPr algn="l"/>
            <a:r>
              <a:rPr lang="ja-JP" altLang="en-US" sz="800" b="0" i="0" u="none" strike="noStrike" baseline="0" dirty="0">
                <a:latin typeface="Kochi-Gothic"/>
              </a:rPr>
              <a:t>沖縄県病院薬剤師会に共有させていただきます。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8074929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テーマ">
  <a:themeElements>
    <a:clrScheme name="ARIKAYCE">
      <a:dk1>
        <a:sysClr val="windowText" lastClr="000000"/>
      </a:dk1>
      <a:lt1>
        <a:sysClr val="window" lastClr="FFFFFF"/>
      </a:lt1>
      <a:dk2>
        <a:srgbClr val="440099"/>
      </a:dk2>
      <a:lt2>
        <a:srgbClr val="404040"/>
      </a:lt2>
      <a:accent1>
        <a:srgbClr val="7340B3"/>
      </a:accent1>
      <a:accent2>
        <a:srgbClr val="E35205"/>
      </a:accent2>
      <a:accent3>
        <a:srgbClr val="F7A600"/>
      </a:accent3>
      <a:accent4>
        <a:srgbClr val="00B0F0"/>
      </a:accent4>
      <a:accent5>
        <a:srgbClr val="00B050"/>
      </a:accent5>
      <a:accent6>
        <a:srgbClr val="FF0000"/>
      </a:accent6>
      <a:hlink>
        <a:srgbClr val="F7A600"/>
      </a:hlink>
      <a:folHlink>
        <a:srgbClr val="F7A600"/>
      </a:folHlink>
    </a:clrScheme>
    <a:fontScheme name="【ARIKAYCE】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6af828-9358-4e2c-8e23-016b862889d6">
      <Terms xmlns="http://schemas.microsoft.com/office/infopath/2007/PartnerControls"/>
    </lcf76f155ced4ddcb4097134ff3c332f>
    <TaxCatchAll xmlns="2066cb23-5b70-4b70-83f9-0b03c71fbcf0" xsi:nil="true"/>
    <_dlc_DocId xmlns="2066cb23-5b70-4b70-83f9-0b03c71fbcf0">MSAXNVVFAWCT-288017808-465135</_dlc_DocId>
    <_dlc_DocIdUrl xmlns="2066cb23-5b70-4b70-83f9-0b03c71fbcf0">
      <Url>https://insmedinc.sharepoint.com/sites/opdc/_layouts/15/DocIdRedir.aspx?ID=MSAXNVVFAWCT-288017808-465135</Url>
      <Description>MSAXNVVFAWCT-288017808-465135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53583CEBB1B748ACA2B8C2AD52BBE5" ma:contentTypeVersion="6714" ma:contentTypeDescription="Create a new document." ma:contentTypeScope="" ma:versionID="12421796e188938a9c0da7dd45bfa9fe">
  <xsd:schema xmlns:xsd="http://www.w3.org/2001/XMLSchema" xmlns:xs="http://www.w3.org/2001/XMLSchema" xmlns:p="http://schemas.microsoft.com/office/2006/metadata/properties" xmlns:ns2="2066cb23-5b70-4b70-83f9-0b03c71fbcf0" xmlns:ns3="b26af828-9358-4e2c-8e23-016b862889d6" targetNamespace="http://schemas.microsoft.com/office/2006/metadata/properties" ma:root="true" ma:fieldsID="1218710154fffcc0035fc0acc79b98c0" ns2:_="" ns3:_="">
    <xsd:import namespace="2066cb23-5b70-4b70-83f9-0b03c71fbcf0"/>
    <xsd:import namespace="b26af828-9358-4e2c-8e23-016b862889d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6cb23-5b70-4b70-83f9-0b03c71fbc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c9b2a6ce-6d55-44a0-b8a8-0d5ba971b55f}" ma:internalName="TaxCatchAll" ma:showField="CatchAllData" ma:web="2066cb23-5b70-4b70-83f9-0b03c71fbc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af828-9358-4e2c-8e23-016b862889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d910d3f-34ff-4176-b4a3-2eb3047ee3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1864AF2-E83D-47A0-9E83-5FF50E775B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2B4B00-EEB0-4776-87C3-7E4CE819632E}">
  <ds:schemaRefs>
    <ds:schemaRef ds:uri="http://schemas.openxmlformats.org/package/2006/metadata/core-properties"/>
    <ds:schemaRef ds:uri="b26af828-9358-4e2c-8e23-016b862889d6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2066cb23-5b70-4b70-83f9-0b03c71fbcf0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01260E2-6337-4808-84D9-666239E610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66cb23-5b70-4b70-83f9-0b03c71fbcf0"/>
    <ds:schemaRef ds:uri="b26af828-9358-4e2c-8e23-016b862889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B5FC1A9-B5D9-4333-80C7-75D2A8C8FD7E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03aad11d-65ab-42b6-b28b-ea8ed88a617c}" enabled="0" method="" siteId="{03aad11d-65ab-42b6-b28b-ea8ed88a617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1879</TotalTime>
  <Words>213</Words>
  <Application>Microsoft Office PowerPoint</Application>
  <PresentationFormat>ユーザー設定</PresentationFormat>
  <Paragraphs>31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A-OTF UD Shin Go Pro R</vt:lpstr>
      <vt:lpstr>Kochi-Gothic</vt:lpstr>
      <vt:lpstr>Meiryo UI</vt:lpstr>
      <vt:lpstr>ＭＳ Ｐゴシック</vt:lpstr>
      <vt:lpstr>Noto Sans JP</vt:lpstr>
      <vt:lpstr>游ゴシック</vt:lpstr>
      <vt:lpstr>Arial</vt:lpstr>
      <vt:lpstr>4_Office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Shunichi Miyamoto</dc:creator>
  <cp:lastModifiedBy>Shunichi Miyamoto</cp:lastModifiedBy>
  <cp:revision>6</cp:revision>
  <cp:lastPrinted>2021-03-22T07:03:16Z</cp:lastPrinted>
  <dcterms:created xsi:type="dcterms:W3CDTF">2020-10-28T12:05:26Z</dcterms:created>
  <dcterms:modified xsi:type="dcterms:W3CDTF">2025-12-24T00:26:49Z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0x0101007E53583CEBB1B748ACA2B8C2AD52BBE5</vt:lpwstr>
  </property>
  <property fmtid="{D5CDD505-2E9C-101B-9397-08002B2CF9AE}" pid="3" name="_dlc_DocIdItemGuid">
    <vt:lpwstr>88726d1e-43cb-4cd3-abdb-564f50f95e6d</vt:lpwstr>
  </property>
  <property fmtid="{D5CDD505-2E9C-101B-9397-08002B2CF9AE}" pid="4" name="MediaServiceImageTags">
    <vt:lpwstr/>
  </property>
</Properties>
</file>