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5"/>
    <p:sldMasterId id="2147483677" r:id="rId6"/>
  </p:sldMasterIdLst>
  <p:notesMasterIdLst>
    <p:notesMasterId r:id="rId8"/>
  </p:notesMasterIdLst>
  <p:handoutMasterIdLst>
    <p:handoutMasterId r:id="rId9"/>
  </p:handoutMasterIdLst>
  <p:sldIdLst>
    <p:sldId id="527" r:id="rId7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6FC"/>
    <a:srgbClr val="6D46C7"/>
    <a:srgbClr val="A78FDD"/>
    <a:srgbClr val="D5C9EF"/>
    <a:srgbClr val="E9E2F6"/>
    <a:srgbClr val="D7CCF0"/>
    <a:srgbClr val="004D74"/>
    <a:srgbClr val="01456C"/>
    <a:srgbClr val="C0D71F"/>
    <a:srgbClr val="A1B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F0C08C-AF82-4417-8886-D37C44D9E2F3}" v="3" dt="2026-07-16T03:49:20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57" autoAdjust="0"/>
  </p:normalViewPr>
  <p:slideViewPr>
    <p:cSldViewPr snapToGrid="0" showGuides="1">
      <p:cViewPr varScale="1">
        <p:scale>
          <a:sx n="62" d="100"/>
          <a:sy n="62" d="100"/>
        </p:scale>
        <p:origin x="1674" y="84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193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uyuki, Ryosuke" userId="f1be613b-61ab-479a-a671-880a5282e27e" providerId="ADAL" clId="{C38A3158-C08C-4429-991B-0EF007699AEA}"/>
    <pc:docChg chg="undo custSel delSld modSld delMainMaster">
      <pc:chgData name="Matsuyuki, Ryosuke" userId="f1be613b-61ab-479a-a671-880a5282e27e" providerId="ADAL" clId="{C38A3158-C08C-4429-991B-0EF007699AEA}" dt="2026-07-16T04:46:02.931" v="404" actId="1035"/>
      <pc:docMkLst>
        <pc:docMk/>
      </pc:docMkLst>
      <pc:sldChg chg="delSp modSp del mod">
        <pc:chgData name="Matsuyuki, Ryosuke" userId="f1be613b-61ab-479a-a671-880a5282e27e" providerId="ADAL" clId="{C38A3158-C08C-4429-991B-0EF007699AEA}" dt="2026-07-16T04:44:00.624" v="380" actId="47"/>
        <pc:sldMkLst>
          <pc:docMk/>
          <pc:sldMk cId="3297192073" sldId="261"/>
        </pc:sldMkLst>
        <pc:spChg chg="mod">
          <ac:chgData name="Matsuyuki, Ryosuke" userId="f1be613b-61ab-479a-a671-880a5282e27e" providerId="ADAL" clId="{C38A3158-C08C-4429-991B-0EF007699AEA}" dt="2026-07-16T04:03:39.909" v="226" actId="20577"/>
          <ac:spMkLst>
            <pc:docMk/>
            <pc:sldMk cId="3297192073" sldId="261"/>
            <ac:spMk id="2" creationId="{244BE1E6-55B0-C4A7-81AC-7F921B6C00EC}"/>
          </ac:spMkLst>
        </pc:spChg>
        <pc:spChg chg="mod">
          <ac:chgData name="Matsuyuki, Ryosuke" userId="f1be613b-61ab-479a-a671-880a5282e27e" providerId="ADAL" clId="{C38A3158-C08C-4429-991B-0EF007699AEA}" dt="2026-07-16T03:44:56.940" v="40" actId="20577"/>
          <ac:spMkLst>
            <pc:docMk/>
            <pc:sldMk cId="3297192073" sldId="261"/>
            <ac:spMk id="3" creationId="{7954037D-8571-AD0A-6819-52A504C4150F}"/>
          </ac:spMkLst>
        </pc:spChg>
        <pc:picChg chg="del mod">
          <ac:chgData name="Matsuyuki, Ryosuke" userId="f1be613b-61ab-479a-a671-880a5282e27e" providerId="ADAL" clId="{C38A3158-C08C-4429-991B-0EF007699AEA}" dt="2026-07-16T03:44:48.178" v="2" actId="478"/>
          <ac:picMkLst>
            <pc:docMk/>
            <pc:sldMk cId="3297192073" sldId="261"/>
            <ac:picMk id="10" creationId="{AB040C20-2CFE-FA76-F8D0-50730CE16C52}"/>
          </ac:picMkLst>
        </pc:picChg>
      </pc:sldChg>
      <pc:sldChg chg="delSp modSp mod">
        <pc:chgData name="Matsuyuki, Ryosuke" userId="f1be613b-61ab-479a-a671-880a5282e27e" providerId="ADAL" clId="{C38A3158-C08C-4429-991B-0EF007699AEA}" dt="2026-07-16T04:46:02.931" v="404" actId="1035"/>
        <pc:sldMkLst>
          <pc:docMk/>
          <pc:sldMk cId="1089882920" sldId="527"/>
        </pc:sldMkLst>
        <pc:spChg chg="mod">
          <ac:chgData name="Matsuyuki, Ryosuke" userId="f1be613b-61ab-479a-a671-880a5282e27e" providerId="ADAL" clId="{C38A3158-C08C-4429-991B-0EF007699AEA}" dt="2026-07-16T04:45:51.831" v="400" actId="1036"/>
          <ac:spMkLst>
            <pc:docMk/>
            <pc:sldMk cId="1089882920" sldId="527"/>
            <ac:spMk id="2" creationId="{2C6E5ADD-B452-B8E9-EC98-A6B44670F3DB}"/>
          </ac:spMkLst>
        </pc:spChg>
        <pc:spChg chg="mod">
          <ac:chgData name="Matsuyuki, Ryosuke" userId="f1be613b-61ab-479a-a671-880a5282e27e" providerId="ADAL" clId="{C38A3158-C08C-4429-991B-0EF007699AEA}" dt="2026-07-16T04:46:02.931" v="404" actId="1035"/>
          <ac:spMkLst>
            <pc:docMk/>
            <pc:sldMk cId="1089882920" sldId="527"/>
            <ac:spMk id="3" creationId="{6086443B-85AA-CA42-B99F-D691E612E40D}"/>
          </ac:spMkLst>
        </pc:spChg>
        <pc:spChg chg="mod">
          <ac:chgData name="Matsuyuki, Ryosuke" userId="f1be613b-61ab-479a-a671-880a5282e27e" providerId="ADAL" clId="{C38A3158-C08C-4429-991B-0EF007699AEA}" dt="2026-07-16T04:24:47.967" v="271" actId="14100"/>
          <ac:spMkLst>
            <pc:docMk/>
            <pc:sldMk cId="1089882920" sldId="527"/>
            <ac:spMk id="5" creationId="{C3FE7438-0A45-4AA7-9D86-0FEA47B7E5FC}"/>
          </ac:spMkLst>
        </pc:spChg>
        <pc:spChg chg="del">
          <ac:chgData name="Matsuyuki, Ryosuke" userId="f1be613b-61ab-479a-a671-880a5282e27e" providerId="ADAL" clId="{C38A3158-C08C-4429-991B-0EF007699AEA}" dt="2026-07-16T04:33:18.050" v="369" actId="478"/>
          <ac:spMkLst>
            <pc:docMk/>
            <pc:sldMk cId="1089882920" sldId="527"/>
            <ac:spMk id="7" creationId="{DBFE0EE9-DAF0-89E4-747B-4E7C83B13151}"/>
          </ac:spMkLst>
        </pc:spChg>
        <pc:spChg chg="mod">
          <ac:chgData name="Matsuyuki, Ryosuke" userId="f1be613b-61ab-479a-a671-880a5282e27e" providerId="ADAL" clId="{C38A3158-C08C-4429-991B-0EF007699AEA}" dt="2026-07-16T04:27:53.461" v="361" actId="20577"/>
          <ac:spMkLst>
            <pc:docMk/>
            <pc:sldMk cId="1089882920" sldId="527"/>
            <ac:spMk id="9" creationId="{24493A39-0B2C-DA83-6439-D4E137F30470}"/>
          </ac:spMkLst>
        </pc:spChg>
        <pc:spChg chg="mod">
          <ac:chgData name="Matsuyuki, Ryosuke" userId="f1be613b-61ab-479a-a671-880a5282e27e" providerId="ADAL" clId="{C38A3158-C08C-4429-991B-0EF007699AEA}" dt="2026-07-16T04:28:09.210" v="368" actId="1035"/>
          <ac:spMkLst>
            <pc:docMk/>
            <pc:sldMk cId="1089882920" sldId="527"/>
            <ac:spMk id="10" creationId="{D0120C93-D24A-A7E0-4916-F42AF7DEA1E0}"/>
          </ac:spMkLst>
        </pc:spChg>
        <pc:spChg chg="mod">
          <ac:chgData name="Matsuyuki, Ryosuke" userId="f1be613b-61ab-479a-a671-880a5282e27e" providerId="ADAL" clId="{C38A3158-C08C-4429-991B-0EF007699AEA}" dt="2026-07-16T04:26:41.822" v="289" actId="1035"/>
          <ac:spMkLst>
            <pc:docMk/>
            <pc:sldMk cId="1089882920" sldId="527"/>
            <ac:spMk id="11" creationId="{A123F88E-0404-8389-C32A-55626ABA53A3}"/>
          </ac:spMkLst>
        </pc:spChg>
        <pc:spChg chg="mod">
          <ac:chgData name="Matsuyuki, Ryosuke" userId="f1be613b-61ab-479a-a671-880a5282e27e" providerId="ADAL" clId="{C38A3158-C08C-4429-991B-0EF007699AEA}" dt="2026-07-16T04:24:15.935" v="248" actId="1036"/>
          <ac:spMkLst>
            <pc:docMk/>
            <pc:sldMk cId="1089882920" sldId="527"/>
            <ac:spMk id="16" creationId="{45434798-4015-4F9B-B8A5-D1659A78451B}"/>
          </ac:spMkLst>
        </pc:spChg>
        <pc:spChg chg="mod">
          <ac:chgData name="Matsuyuki, Ryosuke" userId="f1be613b-61ab-479a-a671-880a5282e27e" providerId="ADAL" clId="{C38A3158-C08C-4429-991B-0EF007699AEA}" dt="2026-07-16T04:26:41.822" v="289" actId="1035"/>
          <ac:spMkLst>
            <pc:docMk/>
            <pc:sldMk cId="1089882920" sldId="527"/>
            <ac:spMk id="19" creationId="{089C1AB5-C1F5-22F3-70EC-F755DC221804}"/>
          </ac:spMkLst>
        </pc:spChg>
        <pc:spChg chg="mod">
          <ac:chgData name="Matsuyuki, Ryosuke" userId="f1be613b-61ab-479a-a671-880a5282e27e" providerId="ADAL" clId="{C38A3158-C08C-4429-991B-0EF007699AEA}" dt="2026-07-16T04:26:41.822" v="289" actId="1035"/>
          <ac:spMkLst>
            <pc:docMk/>
            <pc:sldMk cId="1089882920" sldId="527"/>
            <ac:spMk id="20" creationId="{9803BD02-47CC-1334-55B8-58FB680EB133}"/>
          </ac:spMkLst>
        </pc:spChg>
        <pc:spChg chg="mod">
          <ac:chgData name="Matsuyuki, Ryosuke" userId="f1be613b-61ab-479a-a671-880a5282e27e" providerId="ADAL" clId="{C38A3158-C08C-4429-991B-0EF007699AEA}" dt="2026-07-16T04:26:41.822" v="289" actId="1035"/>
          <ac:spMkLst>
            <pc:docMk/>
            <pc:sldMk cId="1089882920" sldId="527"/>
            <ac:spMk id="35" creationId="{90D13B40-2189-5A97-31A6-E1B1948E47FC}"/>
          </ac:spMkLst>
        </pc:spChg>
        <pc:spChg chg="mod">
          <ac:chgData name="Matsuyuki, Ryosuke" userId="f1be613b-61ab-479a-a671-880a5282e27e" providerId="ADAL" clId="{C38A3158-C08C-4429-991B-0EF007699AEA}" dt="2026-07-16T04:26:41.822" v="289" actId="1035"/>
          <ac:spMkLst>
            <pc:docMk/>
            <pc:sldMk cId="1089882920" sldId="527"/>
            <ac:spMk id="36" creationId="{DB02D496-9E65-6D61-90AA-A7CDF3EC7704}"/>
          </ac:spMkLst>
        </pc:spChg>
        <pc:spChg chg="mod">
          <ac:chgData name="Matsuyuki, Ryosuke" userId="f1be613b-61ab-479a-a671-880a5282e27e" providerId="ADAL" clId="{C38A3158-C08C-4429-991B-0EF007699AEA}" dt="2026-07-16T04:26:41.822" v="289" actId="1035"/>
          <ac:spMkLst>
            <pc:docMk/>
            <pc:sldMk cId="1089882920" sldId="527"/>
            <ac:spMk id="56" creationId="{DA96C0DE-8CE0-4E39-B7D5-B31FDFA9E36C}"/>
          </ac:spMkLst>
        </pc:spChg>
        <pc:spChg chg="mod">
          <ac:chgData name="Matsuyuki, Ryosuke" userId="f1be613b-61ab-479a-a671-880a5282e27e" providerId="ADAL" clId="{C38A3158-C08C-4429-991B-0EF007699AEA}" dt="2026-07-16T04:26:41.822" v="289" actId="1035"/>
          <ac:spMkLst>
            <pc:docMk/>
            <pc:sldMk cId="1089882920" sldId="527"/>
            <ac:spMk id="57" creationId="{16B06206-B169-4CDE-B2E3-7737FFC2BE6D}"/>
          </ac:spMkLst>
        </pc:spChg>
        <pc:spChg chg="mod">
          <ac:chgData name="Matsuyuki, Ryosuke" userId="f1be613b-61ab-479a-a671-880a5282e27e" providerId="ADAL" clId="{C38A3158-C08C-4429-991B-0EF007699AEA}" dt="2026-07-16T04:26:41.822" v="289" actId="1035"/>
          <ac:spMkLst>
            <pc:docMk/>
            <pc:sldMk cId="1089882920" sldId="527"/>
            <ac:spMk id="66" creationId="{03EE6624-0121-D103-3EBD-6D2E68E27FFA}"/>
          </ac:spMkLst>
        </pc:spChg>
        <pc:grpChg chg="mod">
          <ac:chgData name="Matsuyuki, Ryosuke" userId="f1be613b-61ab-479a-a671-880a5282e27e" providerId="ADAL" clId="{C38A3158-C08C-4429-991B-0EF007699AEA}" dt="2026-07-16T04:24:24.880" v="270" actId="1036"/>
          <ac:grpSpMkLst>
            <pc:docMk/>
            <pc:sldMk cId="1089882920" sldId="527"/>
            <ac:grpSpMk id="37" creationId="{17F7EF1B-D64C-392B-9A61-21659DE52583}"/>
          </ac:grpSpMkLst>
        </pc:grpChg>
        <pc:grpChg chg="mod">
          <ac:chgData name="Matsuyuki, Ryosuke" userId="f1be613b-61ab-479a-a671-880a5282e27e" providerId="ADAL" clId="{C38A3158-C08C-4429-991B-0EF007699AEA}" dt="2026-07-16T04:26:41.822" v="289" actId="1035"/>
          <ac:grpSpMkLst>
            <pc:docMk/>
            <pc:sldMk cId="1089882920" sldId="527"/>
            <ac:grpSpMk id="76" creationId="{1996E55A-D280-D86A-53D1-60070EA5039E}"/>
          </ac:grpSpMkLst>
        </pc:grpChg>
        <pc:grpChg chg="mod">
          <ac:chgData name="Matsuyuki, Ryosuke" userId="f1be613b-61ab-479a-a671-880a5282e27e" providerId="ADAL" clId="{C38A3158-C08C-4429-991B-0EF007699AEA}" dt="2026-07-16T04:26:41.822" v="289" actId="1035"/>
          <ac:grpSpMkLst>
            <pc:docMk/>
            <pc:sldMk cId="1089882920" sldId="527"/>
            <ac:grpSpMk id="79" creationId="{133B0485-4421-9C17-DE97-6758F8CE001B}"/>
          </ac:grpSpMkLst>
        </pc:grpChg>
      </pc:sldChg>
      <pc:sldMasterChg chg="del delSldLayout">
        <pc:chgData name="Matsuyuki, Ryosuke" userId="f1be613b-61ab-479a-a671-880a5282e27e" providerId="ADAL" clId="{C38A3158-C08C-4429-991B-0EF007699AEA}" dt="2026-07-16T04:44:00.624" v="380" actId="47"/>
        <pc:sldMasterMkLst>
          <pc:docMk/>
          <pc:sldMasterMk cId="2485850154" sldId="2147483672"/>
        </pc:sldMasterMkLst>
        <pc:sldLayoutChg chg="del">
          <pc:chgData name="Matsuyuki, Ryosuke" userId="f1be613b-61ab-479a-a671-880a5282e27e" providerId="ADAL" clId="{C38A3158-C08C-4429-991B-0EF007699AEA}" dt="2026-07-16T04:44:00.624" v="380" actId="47"/>
          <pc:sldLayoutMkLst>
            <pc:docMk/>
            <pc:sldMasterMk cId="2485850154" sldId="2147483672"/>
            <pc:sldLayoutMk cId="2287719839" sldId="214748367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7130F9E7-1E01-4F0B-9C37-59F18B86BE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A4A2C43-96B1-44AD-B066-12CEC243D2B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80BEAD-B628-46A4-9C83-CD12D5FA96B8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6F72E1F-CB9A-4C89-B72A-E58B2DE212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5C513B8-EC5D-40B0-AD3E-37CA2B9D89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8AA4D-DDA8-46FA-BDDC-18C472560E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65653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B37F48-00F6-6C48-B36E-59ABCA353C0E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C018E-FDE7-6E41-AAD8-0ADF27C4B1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62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9175" y="325438"/>
            <a:ext cx="2228850" cy="31527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857A81-DEF9-4B57-AC08-20326D7F815B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292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customXml" Target="../../customXml/item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04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779594" y="1200159"/>
            <a:ext cx="6000489" cy="1758712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14109" dirty="0"/>
              <a:t>Do not use layouts</a:t>
            </a:r>
            <a:br>
              <a:rPr lang="en-US" sz="14109" dirty="0"/>
            </a:br>
            <a:r>
              <a:rPr lang="en-US" sz="14109" dirty="0"/>
              <a:t>in this section appearing after this point. </a:t>
            </a:r>
          </a:p>
        </p:txBody>
      </p:sp>
      <p:sp>
        <p:nvSpPr>
          <p:cNvPr id="4" name="DO NOT DELETE (BRANDIN)">
            <a:extLst>
              <a:ext uri="{FF2B5EF4-FFF2-40B4-BE49-F238E27FC236}">
                <a16:creationId xmlns:a16="http://schemas.microsoft.com/office/drawing/2014/main" id="{69877D48-052F-814D-ACE8-304F09202645}"/>
              </a:ext>
            </a:extLst>
          </p:cNvPr>
          <p:cNvSpPr/>
          <p:nvPr userDrawn="1"/>
        </p:nvSpPr>
        <p:spPr>
          <a:xfrm>
            <a:off x="94496" y="237596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882"/>
              </a:spcAft>
            </a:pPr>
            <a:endParaRPr lang="en-US" sz="2646" dirty="0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63437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3085-1937-3741-A4A1-D23CF615EAB2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77322-823C-C343-99F2-124B7BF168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829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2974" y="2317192"/>
            <a:ext cx="3215028" cy="413007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5879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3837178" y="0"/>
            <a:ext cx="3723264" cy="10703038"/>
          </a:xfrm>
          <a:custGeom>
            <a:avLst/>
            <a:gdLst>
              <a:gd name="connsiteX0" fmla="*/ 1547827 w 6004761"/>
              <a:gd name="connsiteY0" fmla="*/ 0 h 6864096"/>
              <a:gd name="connsiteX1" fmla="*/ 6004760 w 6004761"/>
              <a:gd name="connsiteY1" fmla="*/ 0 h 6864096"/>
              <a:gd name="connsiteX2" fmla="*/ 6004761 w 6004761"/>
              <a:gd name="connsiteY2" fmla="*/ 6864096 h 6864096"/>
              <a:gd name="connsiteX3" fmla="*/ 1554450 w 6004761"/>
              <a:gd name="connsiteY3" fmla="*/ 6864096 h 6864096"/>
              <a:gd name="connsiteX4" fmla="*/ 1379124 w 6004761"/>
              <a:gd name="connsiteY4" fmla="*/ 6702826 h 6864096"/>
              <a:gd name="connsiteX5" fmla="*/ 0 w 6004761"/>
              <a:gd name="connsiteY5" fmla="*/ 3429001 h 6864096"/>
              <a:gd name="connsiteX6" fmla="*/ 1379124 w 6004761"/>
              <a:gd name="connsiteY6" fmla="*/ 155178 h 6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4761" h="6864096">
                <a:moveTo>
                  <a:pt x="1547827" y="0"/>
                </a:moveTo>
                <a:lnTo>
                  <a:pt x="6004760" y="0"/>
                </a:lnTo>
                <a:lnTo>
                  <a:pt x="6004761" y="6864096"/>
                </a:lnTo>
                <a:lnTo>
                  <a:pt x="1554450" y="6864096"/>
                </a:lnTo>
                <a:lnTo>
                  <a:pt x="1379124" y="6702826"/>
                </a:lnTo>
                <a:cubicBezTo>
                  <a:pt x="528239" y="5871990"/>
                  <a:pt x="0" y="4712184"/>
                  <a:pt x="0" y="3429001"/>
                </a:cubicBezTo>
                <a:cubicBezTo>
                  <a:pt x="0" y="2145819"/>
                  <a:pt x="528239" y="986013"/>
                  <a:pt x="1379124" y="15517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429768" bIns="649224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2351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an image here: </a:t>
            </a:r>
            <a:br>
              <a:rPr lang="en-US" dirty="0"/>
            </a:br>
            <a:r>
              <a:rPr lang="en-US" dirty="0"/>
              <a:t>Click the icon and select Brand Pictures, </a:t>
            </a:r>
            <a:br>
              <a:rPr lang="en-US" dirty="0"/>
            </a:br>
            <a:r>
              <a:rPr lang="en-US" dirty="0"/>
              <a:t>or insert a file from your computer.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pic>
        <p:nvPicPr>
          <p:cNvPr id="7" name="Picture 2" descr="Image result for ASTRAZENECA LOGO">
            <a:extLst>
              <a:ext uri="{FF2B5EF4-FFF2-40B4-BE49-F238E27FC236}">
                <a16:creationId xmlns:a16="http://schemas.microsoft.com/office/drawing/2014/main" id="{1ED72C3C-E918-420F-9374-6F1CBE3946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33" y="899196"/>
            <a:ext cx="1491838" cy="101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52974" y="6748928"/>
            <a:ext cx="3214831" cy="187670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3527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subtitle / presenter name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</a:extLst>
          </p:cNvPr>
          <p:cNvSpPr/>
          <p:nvPr userDrawn="1"/>
        </p:nvSpPr>
        <p:spPr>
          <a:xfrm>
            <a:off x="212616" y="631116"/>
            <a:ext cx="1732426" cy="1435066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882"/>
              </a:spcAft>
            </a:pPr>
            <a:endParaRPr lang="en-US" sz="3527" err="1">
              <a:latin typeface="+mj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252974" y="9179041"/>
            <a:ext cx="793269" cy="48196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2260595-7C87-4D29-977E-EE25A0D9291A}"/>
              </a:ext>
            </a:extLst>
          </p:cNvPr>
          <p:cNvSpPr/>
          <p:nvPr userDrawn="1"/>
        </p:nvSpPr>
        <p:spPr>
          <a:xfrm>
            <a:off x="-1294640" y="1"/>
            <a:ext cx="1279888" cy="10691813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1644" rIns="211644" bIns="317467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882"/>
              </a:spcAft>
            </a:pPr>
            <a:r>
              <a:rPr lang="en-GB" sz="2058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882"/>
              </a:spcAft>
            </a:pPr>
            <a:r>
              <a:rPr lang="en-GB" sz="2058">
                <a:solidFill>
                  <a:schemeClr val="tx1"/>
                </a:solidFill>
              </a:rPr>
              <a:t>Type the correct statement: </a:t>
            </a:r>
            <a:br>
              <a:rPr lang="en-GB" sz="2058">
                <a:solidFill>
                  <a:schemeClr val="accent1"/>
                </a:solidFill>
              </a:rPr>
            </a:br>
            <a:r>
              <a:rPr lang="en-GB" sz="2058">
                <a:solidFill>
                  <a:schemeClr val="accent1"/>
                </a:solidFill>
              </a:rPr>
              <a:t>‘</a:t>
            </a:r>
            <a:r>
              <a:rPr lang="en-GB" sz="2058" b="1" i="1">
                <a:solidFill>
                  <a:schemeClr val="accent1"/>
                </a:solidFill>
              </a:rPr>
              <a:t>Company Restricted’ </a:t>
            </a:r>
            <a:r>
              <a:rPr lang="en-GB" sz="2058" b="0">
                <a:solidFill>
                  <a:schemeClr val="tx1"/>
                </a:solidFill>
              </a:rPr>
              <a:t>or</a:t>
            </a:r>
            <a:r>
              <a:rPr lang="en-GB" sz="2058" b="1">
                <a:solidFill>
                  <a:schemeClr val="accent1"/>
                </a:solidFill>
              </a:rPr>
              <a:t> ‘</a:t>
            </a:r>
            <a:r>
              <a:rPr lang="en-GB" sz="2058" b="1" i="1">
                <a:solidFill>
                  <a:schemeClr val="accent1"/>
                </a:solidFill>
              </a:rPr>
              <a:t>Strictly Confidential’ </a:t>
            </a:r>
            <a:r>
              <a:rPr lang="en-GB" sz="2058" b="0" i="1">
                <a:solidFill>
                  <a:schemeClr val="tx1"/>
                </a:solidFill>
              </a:rPr>
              <a:t>.</a:t>
            </a:r>
            <a:r>
              <a:rPr lang="en-GB" sz="2058" b="1" i="1">
                <a:solidFill>
                  <a:schemeClr val="accent1"/>
                </a:solidFill>
              </a:rPr>
              <a:t> </a:t>
            </a:r>
            <a:r>
              <a:rPr lang="en-GB" sz="2058" b="0" i="0">
                <a:solidFill>
                  <a:schemeClr val="tx1"/>
                </a:solidFill>
              </a:rPr>
              <a:t>No statement is needed </a:t>
            </a:r>
            <a:br>
              <a:rPr lang="en-GB" sz="2058" b="0" i="0">
                <a:solidFill>
                  <a:schemeClr val="tx1"/>
                </a:solidFill>
              </a:rPr>
            </a:br>
            <a:r>
              <a:rPr lang="en-GB" sz="2058" b="0" i="0">
                <a:solidFill>
                  <a:schemeClr val="tx1"/>
                </a:solidFill>
              </a:rPr>
              <a:t>for public information. </a:t>
            </a:r>
            <a:endParaRPr lang="en-GB" sz="2058" b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809C05-E460-4D1A-BC84-C63C988F5D2D}"/>
              </a:ext>
            </a:extLst>
          </p:cNvPr>
          <p:cNvSpPr/>
          <p:nvPr userDrawn="1"/>
        </p:nvSpPr>
        <p:spPr>
          <a:xfrm>
            <a:off x="-1205811" y="6046430"/>
            <a:ext cx="260402" cy="6547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882"/>
              </a:spcAft>
            </a:pPr>
            <a:r>
              <a:rPr lang="en-US" sz="3527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68ED59-10F2-418A-8E8D-5A205AB6BD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2974" y="9919322"/>
            <a:ext cx="3214831" cy="547577"/>
          </a:xfrm>
        </p:spPr>
        <p:txBody>
          <a:bodyPr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543"/>
            </a:lvl1pPr>
            <a:lvl2pPr marL="634909" indent="0">
              <a:buNone/>
              <a:defRPr sz="1543"/>
            </a:lvl2pPr>
            <a:lvl3pPr marL="1005272" indent="0">
              <a:buNone/>
              <a:defRPr sz="1543"/>
            </a:lvl3pPr>
            <a:lvl4pPr marL="1216908" indent="0">
              <a:buNone/>
              <a:defRPr sz="1543"/>
            </a:lvl4pPr>
            <a:lvl5pPr marL="1410027" indent="0">
              <a:buNone/>
              <a:defRPr sz="1543"/>
            </a:lvl5pPr>
          </a:lstStyle>
          <a:p>
            <a:pPr lvl="0"/>
            <a:r>
              <a:rPr lang="en-US" dirty="0"/>
              <a:t>Click to add confidentiality statement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3630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82">
          <p15:clr>
            <a:srgbClr val="C35E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E4B5EC-9E53-45C3-B765-C1C483A070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52974" y="2444267"/>
            <a:ext cx="7053728" cy="7184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882"/>
              </a:spcBef>
              <a:spcAft>
                <a:spcPts val="882"/>
              </a:spcAft>
              <a:defRPr/>
            </a:lvl1pPr>
            <a:lvl2pPr marL="677237" indent="-335972"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2CC1A-50FF-4A50-8660-D325E3429D9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E938F29-84D5-4449-9358-343332B4BE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52975" y="9667182"/>
            <a:ext cx="6032974" cy="1024632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441"/>
              </a:spcAft>
              <a:buNone/>
              <a:defRPr sz="1176"/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6988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82">
          <p15:clr>
            <a:srgbClr val="A4A3A4"/>
          </p15:clr>
        </p15:guide>
        <p15:guide id="2" pos="823">
          <p15:clr>
            <a:srgbClr val="A4A3A4"/>
          </p15:clr>
        </p15:guide>
        <p15:guide id="3" pos="1462">
          <p15:clr>
            <a:srgbClr val="A4A3A4"/>
          </p15:clr>
        </p15:guide>
        <p15:guide id="4" pos="1502">
          <p15:clr>
            <a:srgbClr val="A4A3A4"/>
          </p15:clr>
        </p15:guide>
        <p15:guide id="5" pos="2140">
          <p15:clr>
            <a:srgbClr val="A4A3A4"/>
          </p15:clr>
        </p15:guide>
        <p15:guide id="6" pos="2180">
          <p15:clr>
            <a:srgbClr val="A4A3A4"/>
          </p15:clr>
        </p15:guide>
        <p15:guide id="7" pos="2818">
          <p15:clr>
            <a:srgbClr val="A4A3A4"/>
          </p15:clr>
        </p15:guide>
        <p15:guide id="8" pos="2859">
          <p15:clr>
            <a:srgbClr val="A4A3A4"/>
          </p15:clr>
        </p15:guide>
        <p15:guide id="9" pos="3496">
          <p15:clr>
            <a:srgbClr val="A4A3A4"/>
          </p15:clr>
        </p15:guide>
        <p15:guide id="10" pos="3537">
          <p15:clr>
            <a:srgbClr val="A4A3A4"/>
          </p15:clr>
        </p15:guide>
        <p15:guide id="11" orient="horz" pos="1187">
          <p15:clr>
            <a:srgbClr val="C35EA4"/>
          </p15:clr>
        </p15:guide>
        <p15:guide id="12" orient="horz" pos="1308">
          <p15:clr>
            <a:srgbClr val="C35E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D0FA13F-5B1F-4795-B0E7-3E97B5D8E0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-2"/>
            <a:ext cx="2402944" cy="6751682"/>
          </a:xfrm>
          <a:custGeom>
            <a:avLst/>
            <a:gdLst>
              <a:gd name="connsiteX0" fmla="*/ 417122 w 3875391"/>
              <a:gd name="connsiteY0" fmla="*/ 0 h 4330700"/>
              <a:gd name="connsiteX1" fmla="*/ 2700571 w 3875391"/>
              <a:gd name="connsiteY1" fmla="*/ 0 h 4330700"/>
              <a:gd name="connsiteX2" fmla="*/ 2854048 w 3875391"/>
              <a:gd name="connsiteY2" fmla="*/ 93240 h 4330700"/>
              <a:gd name="connsiteX3" fmla="*/ 3875391 w 3875391"/>
              <a:gd name="connsiteY3" fmla="*/ 2014156 h 4330700"/>
              <a:gd name="connsiteX4" fmla="*/ 3479762 w 3875391"/>
              <a:gd name="connsiteY4" fmla="*/ 3309358 h 4330700"/>
              <a:gd name="connsiteX5" fmla="*/ 3457575 w 3875391"/>
              <a:gd name="connsiteY5" fmla="*/ 3339027 h 4330700"/>
              <a:gd name="connsiteX6" fmla="*/ 3457575 w 3875391"/>
              <a:gd name="connsiteY6" fmla="*/ 3343274 h 4330700"/>
              <a:gd name="connsiteX7" fmla="*/ 3454399 w 3875391"/>
              <a:gd name="connsiteY7" fmla="*/ 3343274 h 4330700"/>
              <a:gd name="connsiteX8" fmla="*/ 3346405 w 3875391"/>
              <a:gd name="connsiteY8" fmla="*/ 3487693 h 4330700"/>
              <a:gd name="connsiteX9" fmla="*/ 1558846 w 3875391"/>
              <a:gd name="connsiteY9" fmla="*/ 4330700 h 4330700"/>
              <a:gd name="connsiteX10" fmla="*/ 85309 w 3875391"/>
              <a:gd name="connsiteY10" fmla="*/ 3801714 h 4330700"/>
              <a:gd name="connsiteX11" fmla="*/ 0 w 3875391"/>
              <a:gd name="connsiteY11" fmla="*/ 3724180 h 4330700"/>
              <a:gd name="connsiteX12" fmla="*/ 0 w 3875391"/>
              <a:gd name="connsiteY12" fmla="*/ 304131 h 4330700"/>
              <a:gd name="connsiteX13" fmla="*/ 85309 w 3875391"/>
              <a:gd name="connsiteY13" fmla="*/ 226597 h 4330700"/>
              <a:gd name="connsiteX14" fmla="*/ 263644 w 3875391"/>
              <a:gd name="connsiteY14" fmla="*/ 9324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5391" h="4330700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70253" y="509540"/>
                  <a:pt x="3875391" y="1214535"/>
                  <a:pt x="3875391" y="2014156"/>
                </a:cubicBezTo>
                <a:cubicBezTo>
                  <a:pt x="3875391" y="2493928"/>
                  <a:pt x="3729542" y="2939635"/>
                  <a:pt x="3479762" y="3309358"/>
                </a:cubicBezTo>
                <a:lnTo>
                  <a:pt x="3457575" y="3339027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346405" y="3487693"/>
                </a:lnTo>
                <a:cubicBezTo>
                  <a:pt x="2921516" y="4002539"/>
                  <a:pt x="2278504" y="4330700"/>
                  <a:pt x="1558846" y="4330700"/>
                </a:cubicBezTo>
                <a:cubicBezTo>
                  <a:pt x="999112" y="4330700"/>
                  <a:pt x="485745" y="4132183"/>
                  <a:pt x="85309" y="3801714"/>
                </a:cubicBezTo>
                <a:lnTo>
                  <a:pt x="0" y="3724180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360000" rIns="90000" bIns="360000" anchor="ctr" anchorCtr="0">
            <a:normAutofit/>
          </a:bodyPr>
          <a:lstStyle>
            <a:lvl1pPr>
              <a:lnSpc>
                <a:spcPct val="100000"/>
              </a:lnSpc>
              <a:defRPr sz="587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title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</a:extLst>
          </p:cNvPr>
          <p:cNvCxnSpPr>
            <a:cxnSpLocks/>
          </p:cNvCxnSpPr>
          <p:nvPr userDrawn="1"/>
        </p:nvCxnSpPr>
        <p:spPr>
          <a:xfrm>
            <a:off x="2195063" y="5815440"/>
            <a:ext cx="0" cy="38657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4EBE2-41F7-48F4-B525-605699ECF92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628169" y="631115"/>
            <a:ext cx="4678533" cy="9036125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 marL="677237" indent="-335972">
              <a:lnSpc>
                <a:spcPct val="100000"/>
              </a:lnSpc>
              <a:defRPr lang="en-US" sz="3527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5854" indent="-335972">
              <a:lnSpc>
                <a:spcPct val="100000"/>
              </a:lnSpc>
              <a:defRPr lang="en-US" sz="294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4472" indent="-335972">
              <a:lnSpc>
                <a:spcPct val="100000"/>
              </a:lnSpc>
              <a:defRPr lang="en-US" sz="294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right-click and choose ‘Keep text only’.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9C580CE-4074-4379-8D68-E5118B13A13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C25B5D-B685-4B55-8498-3486110FDCF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DFE25DB2-F58D-4AD2-B640-7A1061569FF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52975" y="9667182"/>
            <a:ext cx="6032974" cy="1024632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441"/>
              </a:spcAft>
              <a:buNone/>
              <a:defRPr sz="1176"/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272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55">
          <p15:clr>
            <a:srgbClr val="C35EA4"/>
          </p15:clr>
        </p15:guide>
        <p15:guide id="5" pos="1497">
          <p15:clr>
            <a:srgbClr val="C35EA4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447ADDD-920E-4BEB-819B-9759B3CF06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" y="0"/>
            <a:ext cx="3449102" cy="10691813"/>
          </a:xfrm>
          <a:custGeom>
            <a:avLst/>
            <a:gdLst>
              <a:gd name="connsiteX0" fmla="*/ 0 w 5562601"/>
              <a:gd name="connsiteY0" fmla="*/ 0 h 6858000"/>
              <a:gd name="connsiteX1" fmla="*/ 3124199 w 5562601"/>
              <a:gd name="connsiteY1" fmla="*/ 0 h 6858000"/>
              <a:gd name="connsiteX2" fmla="*/ 3694793 w 5562601"/>
              <a:gd name="connsiteY2" fmla="*/ 0 h 6858000"/>
              <a:gd name="connsiteX3" fmla="*/ 3762493 w 5562601"/>
              <a:gd name="connsiteY3" fmla="*/ 43402 h 6858000"/>
              <a:gd name="connsiteX4" fmla="*/ 5562601 w 5562601"/>
              <a:gd name="connsiteY4" fmla="*/ 3429000 h 6858000"/>
              <a:gd name="connsiteX5" fmla="*/ 3762493 w 5562601"/>
              <a:gd name="connsiteY5" fmla="*/ 6814598 h 6858000"/>
              <a:gd name="connsiteX6" fmla="*/ 3694792 w 5562601"/>
              <a:gd name="connsiteY6" fmla="*/ 6858000 h 6858000"/>
              <a:gd name="connsiteX7" fmla="*/ 0 w 5562601"/>
              <a:gd name="connsiteY7" fmla="*/ 6858000 h 6858000"/>
              <a:gd name="connsiteX8" fmla="*/ 0 w 5562601"/>
              <a:gd name="connsiteY8" fmla="*/ 26016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62601" h="6858000">
                <a:moveTo>
                  <a:pt x="0" y="0"/>
                </a:moveTo>
                <a:lnTo>
                  <a:pt x="3124199" y="0"/>
                </a:lnTo>
                <a:lnTo>
                  <a:pt x="3694793" y="0"/>
                </a:lnTo>
                <a:lnTo>
                  <a:pt x="3762493" y="43402"/>
                </a:lnTo>
                <a:cubicBezTo>
                  <a:pt x="4848549" y="777127"/>
                  <a:pt x="5562601" y="2019676"/>
                  <a:pt x="5562601" y="3429000"/>
                </a:cubicBezTo>
                <a:cubicBezTo>
                  <a:pt x="5562601" y="4838325"/>
                  <a:pt x="4848549" y="6080873"/>
                  <a:pt x="3762493" y="6814598"/>
                </a:cubicBezTo>
                <a:lnTo>
                  <a:pt x="3694792" y="6858000"/>
                </a:lnTo>
                <a:lnTo>
                  <a:pt x="0" y="6858000"/>
                </a:lnTo>
                <a:lnTo>
                  <a:pt x="0" y="260168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2160000" bIns="2880000" anchor="b" anchorCtr="0">
            <a:normAutofit/>
          </a:bodyPr>
          <a:lstStyle>
            <a:lvl1pPr>
              <a:lnSpc>
                <a:spcPct val="100000"/>
              </a:lnSpc>
              <a:defRPr sz="5879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</a:t>
            </a:r>
            <a:br>
              <a:rPr lang="en-US" dirty="0"/>
            </a:br>
            <a:r>
              <a:rPr lang="en-US" dirty="0"/>
              <a:t>section title here</a:t>
            </a:r>
            <a:endParaRPr lang="en-GB" dirty="0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9A77974F-FF01-4E3F-957B-CC5A44F8CE16}"/>
              </a:ext>
            </a:extLst>
          </p:cNvPr>
          <p:cNvSpPr txBox="1">
            <a:spLocks/>
          </p:cNvSpPr>
          <p:nvPr userDrawn="1"/>
        </p:nvSpPr>
        <p:spPr>
          <a:xfrm>
            <a:off x="7190838" y="9828110"/>
            <a:ext cx="182799" cy="553608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351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AE4F3-AAA3-4B8D-A01A-1FF9B8F9F4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5443" y="1346637"/>
            <a:ext cx="746021" cy="1875757"/>
          </a:xfrm>
          <a:prstGeom prst="ellipse">
            <a:avLst/>
          </a:prstGeom>
          <a:solidFill>
            <a:schemeClr val="bg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8818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758FA1-2B23-4C7E-97FD-FBA94AB385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5771" y="6652686"/>
            <a:ext cx="2281121" cy="295692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Click to add subtitle / presenter name(s)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486192A-3DB1-49EB-9B2C-D5E68AF24B1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290963" y="-1"/>
            <a:ext cx="5268712" cy="10691814"/>
          </a:xfrm>
          <a:custGeom>
            <a:avLst/>
            <a:gdLst>
              <a:gd name="connsiteX0" fmla="*/ 8001617 w 8497208"/>
              <a:gd name="connsiteY0" fmla="*/ 6414717 h 6858001"/>
              <a:gd name="connsiteX1" fmla="*/ 7980570 w 8497208"/>
              <a:gd name="connsiteY1" fmla="*/ 6439539 h 6858001"/>
              <a:gd name="connsiteX2" fmla="*/ 8034470 w 8497208"/>
              <a:gd name="connsiteY2" fmla="*/ 6517076 h 6858001"/>
              <a:gd name="connsiteX3" fmla="*/ 8090937 w 8497208"/>
              <a:gd name="connsiteY3" fmla="*/ 6510166 h 6858001"/>
              <a:gd name="connsiteX4" fmla="*/ 8091707 w 8497208"/>
              <a:gd name="connsiteY4" fmla="*/ 6506072 h 6858001"/>
              <a:gd name="connsiteX5" fmla="*/ 8095814 w 8497208"/>
              <a:gd name="connsiteY5" fmla="*/ 6478435 h 6858001"/>
              <a:gd name="connsiteX6" fmla="*/ 8062447 w 8497208"/>
              <a:gd name="connsiteY6" fmla="*/ 6464105 h 6858001"/>
              <a:gd name="connsiteX7" fmla="*/ 8064757 w 8497208"/>
              <a:gd name="connsiteY7" fmla="*/ 6499675 h 6858001"/>
              <a:gd name="connsiteX8" fmla="*/ 8064757 w 8497208"/>
              <a:gd name="connsiteY8" fmla="*/ 6504025 h 6858001"/>
              <a:gd name="connsiteX9" fmla="*/ 8048330 w 8497208"/>
              <a:gd name="connsiteY9" fmla="*/ 6515029 h 6858001"/>
              <a:gd name="connsiteX10" fmla="*/ 7993147 w 8497208"/>
              <a:gd name="connsiteY10" fmla="*/ 6433142 h 6858001"/>
              <a:gd name="connsiteX11" fmla="*/ 7994430 w 8497208"/>
              <a:gd name="connsiteY11" fmla="*/ 6431862 h 6858001"/>
              <a:gd name="connsiteX12" fmla="*/ 7995200 w 8497208"/>
              <a:gd name="connsiteY12" fmla="*/ 6432374 h 6858001"/>
              <a:gd name="connsiteX13" fmla="*/ 7995457 w 8497208"/>
              <a:gd name="connsiteY13" fmla="*/ 6432374 h 6858001"/>
              <a:gd name="connsiteX14" fmla="*/ 8062190 w 8497208"/>
              <a:gd name="connsiteY14" fmla="*/ 6459499 h 6858001"/>
              <a:gd name="connsiteX15" fmla="*/ 8096071 w 8497208"/>
              <a:gd name="connsiteY15" fmla="*/ 6474085 h 6858001"/>
              <a:gd name="connsiteX16" fmla="*/ 8122764 w 8497208"/>
              <a:gd name="connsiteY16" fmla="*/ 6486880 h 6858001"/>
              <a:gd name="connsiteX17" fmla="*/ 8134828 w 8497208"/>
              <a:gd name="connsiteY17" fmla="*/ 6503513 h 6858001"/>
              <a:gd name="connsiteX18" fmla="*/ 7984933 w 8497208"/>
              <a:gd name="connsiteY18" fmla="*/ 6615084 h 6858001"/>
              <a:gd name="connsiteX19" fmla="*/ 7984420 w 8497208"/>
              <a:gd name="connsiteY19" fmla="*/ 6615596 h 6858001"/>
              <a:gd name="connsiteX20" fmla="*/ 7983393 w 8497208"/>
              <a:gd name="connsiteY20" fmla="*/ 6617131 h 6858001"/>
              <a:gd name="connsiteX21" fmla="*/ 7983137 w 8497208"/>
              <a:gd name="connsiteY21" fmla="*/ 6617643 h 6858001"/>
              <a:gd name="connsiteX22" fmla="*/ 7978517 w 8497208"/>
              <a:gd name="connsiteY22" fmla="*/ 6631717 h 6858001"/>
              <a:gd name="connsiteX23" fmla="*/ 7997253 w 8497208"/>
              <a:gd name="connsiteY23" fmla="*/ 6655260 h 6858001"/>
              <a:gd name="connsiteX24" fmla="*/ 8009830 w 8497208"/>
              <a:gd name="connsiteY24" fmla="*/ 6657563 h 6858001"/>
              <a:gd name="connsiteX25" fmla="*/ 8012397 w 8497208"/>
              <a:gd name="connsiteY25" fmla="*/ 6657819 h 6858001"/>
              <a:gd name="connsiteX26" fmla="*/ 8136881 w 8497208"/>
              <a:gd name="connsiteY26" fmla="*/ 6633253 h 6858001"/>
              <a:gd name="connsiteX27" fmla="*/ 8146378 w 8497208"/>
              <a:gd name="connsiteY27" fmla="*/ 6607407 h 6858001"/>
              <a:gd name="connsiteX28" fmla="*/ 8103001 w 8497208"/>
              <a:gd name="connsiteY28" fmla="*/ 6582073 h 6858001"/>
              <a:gd name="connsiteX29" fmla="*/ 8093761 w 8497208"/>
              <a:gd name="connsiteY29" fmla="*/ 6588215 h 6858001"/>
              <a:gd name="connsiteX30" fmla="*/ 8128411 w 8497208"/>
              <a:gd name="connsiteY30" fmla="*/ 6611246 h 6858001"/>
              <a:gd name="connsiteX31" fmla="*/ 8126614 w 8497208"/>
              <a:gd name="connsiteY31" fmla="*/ 6614828 h 6858001"/>
              <a:gd name="connsiteX32" fmla="*/ 8124304 w 8497208"/>
              <a:gd name="connsiteY32" fmla="*/ 6614828 h 6858001"/>
              <a:gd name="connsiteX33" fmla="*/ 8047817 w 8497208"/>
              <a:gd name="connsiteY33" fmla="*/ 6619946 h 6858001"/>
              <a:gd name="connsiteX34" fmla="*/ 8040630 w 8497208"/>
              <a:gd name="connsiteY34" fmla="*/ 6620202 h 6858001"/>
              <a:gd name="connsiteX35" fmla="*/ 8052437 w 8497208"/>
              <a:gd name="connsiteY35" fmla="*/ 6610734 h 6858001"/>
              <a:gd name="connsiteX36" fmla="*/ 8173841 w 8497208"/>
              <a:gd name="connsiteY36" fmla="*/ 6529615 h 6858001"/>
              <a:gd name="connsiteX37" fmla="*/ 8144068 w 8497208"/>
              <a:gd name="connsiteY37" fmla="*/ 6452334 h 6858001"/>
              <a:gd name="connsiteX38" fmla="*/ 8001617 w 8497208"/>
              <a:gd name="connsiteY38" fmla="*/ 6414717 h 6858001"/>
              <a:gd name="connsiteX39" fmla="*/ 8063182 w 8497208"/>
              <a:gd name="connsiteY39" fmla="*/ 6306559 h 6858001"/>
              <a:gd name="connsiteX40" fmla="*/ 7947246 w 8497208"/>
              <a:gd name="connsiteY40" fmla="*/ 6409920 h 6858001"/>
              <a:gd name="connsiteX41" fmla="*/ 7903898 w 8497208"/>
              <a:gd name="connsiteY41" fmla="*/ 6477718 h 6858001"/>
              <a:gd name="connsiteX42" fmla="*/ 7922109 w 8497208"/>
              <a:gd name="connsiteY42" fmla="*/ 6498186 h 6858001"/>
              <a:gd name="connsiteX43" fmla="*/ 8041380 w 8497208"/>
              <a:gd name="connsiteY43" fmla="*/ 6559844 h 6858001"/>
              <a:gd name="connsiteX44" fmla="*/ 8050870 w 8497208"/>
              <a:gd name="connsiteY44" fmla="*/ 6553960 h 6858001"/>
              <a:gd name="connsiteX45" fmla="*/ 7945194 w 8497208"/>
              <a:gd name="connsiteY45" fmla="*/ 6495627 h 6858001"/>
              <a:gd name="connsiteX46" fmla="*/ 7928778 w 8497208"/>
              <a:gd name="connsiteY46" fmla="*/ 6480277 h 6858001"/>
              <a:gd name="connsiteX47" fmla="*/ 7958019 w 8497208"/>
              <a:gd name="connsiteY47" fmla="*/ 6449575 h 6858001"/>
              <a:gd name="connsiteX48" fmla="*/ 7974178 w 8497208"/>
              <a:gd name="connsiteY48" fmla="*/ 6433457 h 6858001"/>
              <a:gd name="connsiteX49" fmla="*/ 7976230 w 8497208"/>
              <a:gd name="connsiteY49" fmla="*/ 6416827 h 6858001"/>
              <a:gd name="connsiteX50" fmla="*/ 7997263 w 8497208"/>
              <a:gd name="connsiteY50" fmla="*/ 6410176 h 6858001"/>
              <a:gd name="connsiteX51" fmla="*/ 8024964 w 8497208"/>
              <a:gd name="connsiteY51" fmla="*/ 6382289 h 6858001"/>
              <a:gd name="connsiteX52" fmla="*/ 8047536 w 8497208"/>
              <a:gd name="connsiteY52" fmla="*/ 6364635 h 6858001"/>
              <a:gd name="connsiteX53" fmla="*/ 8053948 w 8497208"/>
              <a:gd name="connsiteY53" fmla="*/ 6376916 h 6858001"/>
              <a:gd name="connsiteX54" fmla="*/ 8058822 w 8497208"/>
              <a:gd name="connsiteY54" fmla="*/ 6421688 h 6858001"/>
              <a:gd name="connsiteX55" fmla="*/ 8097296 w 8497208"/>
              <a:gd name="connsiteY55" fmla="*/ 6432434 h 6858001"/>
              <a:gd name="connsiteX56" fmla="*/ 8063182 w 8497208"/>
              <a:gd name="connsiteY56" fmla="*/ 6306559 h 6858001"/>
              <a:gd name="connsiteX57" fmla="*/ 4802415 w 8497208"/>
              <a:gd name="connsiteY57" fmla="*/ 0 h 6858001"/>
              <a:gd name="connsiteX58" fmla="*/ 5373009 w 8497208"/>
              <a:gd name="connsiteY58" fmla="*/ 0 h 6858001"/>
              <a:gd name="connsiteX59" fmla="*/ 8497208 w 8497208"/>
              <a:gd name="connsiteY59" fmla="*/ 0 h 6858001"/>
              <a:gd name="connsiteX60" fmla="*/ 8497208 w 8497208"/>
              <a:gd name="connsiteY60" fmla="*/ 1 h 6858001"/>
              <a:gd name="connsiteX61" fmla="*/ 8497208 w 8497208"/>
              <a:gd name="connsiteY61" fmla="*/ 2601686 h 6858001"/>
              <a:gd name="connsiteX62" fmla="*/ 8497208 w 8497208"/>
              <a:gd name="connsiteY62" fmla="*/ 6858000 h 6858001"/>
              <a:gd name="connsiteX63" fmla="*/ 8497208 w 8497208"/>
              <a:gd name="connsiteY63" fmla="*/ 6858001 h 6858001"/>
              <a:gd name="connsiteX64" fmla="*/ 0 w 8497208"/>
              <a:gd name="connsiteY64" fmla="*/ 6858001 h 6858001"/>
              <a:gd name="connsiteX65" fmla="*/ 67701 w 8497208"/>
              <a:gd name="connsiteY65" fmla="*/ 6814599 h 6858001"/>
              <a:gd name="connsiteX66" fmla="*/ 1867809 w 8497208"/>
              <a:gd name="connsiteY66" fmla="*/ 3429001 h 6858001"/>
              <a:gd name="connsiteX67" fmla="*/ 67701 w 8497208"/>
              <a:gd name="connsiteY67" fmla="*/ 43403 h 6858001"/>
              <a:gd name="connsiteX68" fmla="*/ 1 w 8497208"/>
              <a:gd name="connsiteY68" fmla="*/ 1 h 6858001"/>
              <a:gd name="connsiteX69" fmla="*/ 4802413 w 8497208"/>
              <a:gd name="connsiteY69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8497208" h="6858001">
                <a:moveTo>
                  <a:pt x="8001617" y="6414717"/>
                </a:moveTo>
                <a:cubicBezTo>
                  <a:pt x="7980570" y="6411902"/>
                  <a:pt x="7972100" y="6419579"/>
                  <a:pt x="7980570" y="6439539"/>
                </a:cubicBezTo>
                <a:cubicBezTo>
                  <a:pt x="7989297" y="6459243"/>
                  <a:pt x="8011370" y="6492254"/>
                  <a:pt x="8034470" y="6517076"/>
                </a:cubicBezTo>
                <a:cubicBezTo>
                  <a:pt x="8057827" y="6541642"/>
                  <a:pt x="8082981" y="6548551"/>
                  <a:pt x="8090937" y="6510166"/>
                </a:cubicBezTo>
                <a:cubicBezTo>
                  <a:pt x="8091194" y="6508887"/>
                  <a:pt x="8091451" y="6507608"/>
                  <a:pt x="8091707" y="6506072"/>
                </a:cubicBezTo>
                <a:cubicBezTo>
                  <a:pt x="8093504" y="6496348"/>
                  <a:pt x="8095044" y="6486880"/>
                  <a:pt x="8095814" y="6478435"/>
                </a:cubicBezTo>
                <a:cubicBezTo>
                  <a:pt x="8085547" y="6473829"/>
                  <a:pt x="8073997" y="6468967"/>
                  <a:pt x="8062447" y="6464105"/>
                </a:cubicBezTo>
                <a:cubicBezTo>
                  <a:pt x="8063217" y="6472806"/>
                  <a:pt x="8064244" y="6487904"/>
                  <a:pt x="8064757" y="6499675"/>
                </a:cubicBezTo>
                <a:cubicBezTo>
                  <a:pt x="8064757" y="6500954"/>
                  <a:pt x="8064757" y="6502490"/>
                  <a:pt x="8064757" y="6504025"/>
                </a:cubicBezTo>
                <a:cubicBezTo>
                  <a:pt x="8065527" y="6522705"/>
                  <a:pt x="8059110" y="6522705"/>
                  <a:pt x="8048330" y="6515029"/>
                </a:cubicBezTo>
                <a:cubicBezTo>
                  <a:pt x="8035754" y="6506072"/>
                  <a:pt x="7997510" y="6455661"/>
                  <a:pt x="7993147" y="6433142"/>
                </a:cubicBezTo>
                <a:cubicBezTo>
                  <a:pt x="7992890" y="6431862"/>
                  <a:pt x="7993660" y="6431606"/>
                  <a:pt x="7994430" y="6431862"/>
                </a:cubicBezTo>
                <a:cubicBezTo>
                  <a:pt x="7994687" y="6432118"/>
                  <a:pt x="7994943" y="6432118"/>
                  <a:pt x="7995200" y="6432374"/>
                </a:cubicBezTo>
                <a:cubicBezTo>
                  <a:pt x="7995200" y="6432374"/>
                  <a:pt x="7995200" y="6432374"/>
                  <a:pt x="7995457" y="6432374"/>
                </a:cubicBezTo>
                <a:cubicBezTo>
                  <a:pt x="8003927" y="6435701"/>
                  <a:pt x="8032930" y="6447216"/>
                  <a:pt x="8062190" y="6459499"/>
                </a:cubicBezTo>
                <a:cubicBezTo>
                  <a:pt x="8073741" y="6464361"/>
                  <a:pt x="8085547" y="6469479"/>
                  <a:pt x="8096071" y="6474085"/>
                </a:cubicBezTo>
                <a:cubicBezTo>
                  <a:pt x="8106594" y="6478691"/>
                  <a:pt x="8115834" y="6483297"/>
                  <a:pt x="8122764" y="6486880"/>
                </a:cubicBezTo>
                <a:cubicBezTo>
                  <a:pt x="8135341" y="6493533"/>
                  <a:pt x="8140218" y="6498139"/>
                  <a:pt x="8134828" y="6503513"/>
                </a:cubicBezTo>
                <a:cubicBezTo>
                  <a:pt x="8108647" y="6530382"/>
                  <a:pt x="8016504" y="6568255"/>
                  <a:pt x="7984933" y="6615084"/>
                </a:cubicBezTo>
                <a:cubicBezTo>
                  <a:pt x="7984933" y="6615084"/>
                  <a:pt x="7984677" y="6615340"/>
                  <a:pt x="7984420" y="6615596"/>
                </a:cubicBezTo>
                <a:cubicBezTo>
                  <a:pt x="7984163" y="6616108"/>
                  <a:pt x="7983650" y="6616619"/>
                  <a:pt x="7983393" y="6617131"/>
                </a:cubicBezTo>
                <a:cubicBezTo>
                  <a:pt x="7983393" y="6617387"/>
                  <a:pt x="7983393" y="6617643"/>
                  <a:pt x="7983137" y="6617643"/>
                </a:cubicBezTo>
                <a:cubicBezTo>
                  <a:pt x="7981597" y="6620714"/>
                  <a:pt x="7979287" y="6625576"/>
                  <a:pt x="7978517" y="6631717"/>
                </a:cubicBezTo>
                <a:cubicBezTo>
                  <a:pt x="7977233" y="6641953"/>
                  <a:pt x="7982623" y="6651421"/>
                  <a:pt x="7997253" y="6655260"/>
                </a:cubicBezTo>
                <a:cubicBezTo>
                  <a:pt x="8001103" y="6656283"/>
                  <a:pt x="8005210" y="6657051"/>
                  <a:pt x="8009830" y="6657563"/>
                </a:cubicBezTo>
                <a:cubicBezTo>
                  <a:pt x="8010600" y="6657819"/>
                  <a:pt x="8011627" y="6657819"/>
                  <a:pt x="8012397" y="6657819"/>
                </a:cubicBezTo>
                <a:cubicBezTo>
                  <a:pt x="8040887" y="6659098"/>
                  <a:pt x="8114551" y="6642977"/>
                  <a:pt x="8136881" y="6633253"/>
                </a:cubicBezTo>
                <a:cubicBezTo>
                  <a:pt x="8159981" y="6623017"/>
                  <a:pt x="8153051" y="6612781"/>
                  <a:pt x="8146378" y="6607407"/>
                </a:cubicBezTo>
                <a:cubicBezTo>
                  <a:pt x="8141244" y="6603313"/>
                  <a:pt x="8115577" y="6588983"/>
                  <a:pt x="8103001" y="6582073"/>
                </a:cubicBezTo>
                <a:cubicBezTo>
                  <a:pt x="8099664" y="6584376"/>
                  <a:pt x="8097097" y="6585912"/>
                  <a:pt x="8093761" y="6588215"/>
                </a:cubicBezTo>
                <a:cubicBezTo>
                  <a:pt x="8115064" y="6601010"/>
                  <a:pt x="8123534" y="6607407"/>
                  <a:pt x="8128411" y="6611246"/>
                </a:cubicBezTo>
                <a:cubicBezTo>
                  <a:pt x="8130464" y="6612781"/>
                  <a:pt x="8129438" y="6614572"/>
                  <a:pt x="8126614" y="6614828"/>
                </a:cubicBezTo>
                <a:cubicBezTo>
                  <a:pt x="8125844" y="6614828"/>
                  <a:pt x="8125074" y="6614828"/>
                  <a:pt x="8124304" y="6614828"/>
                </a:cubicBezTo>
                <a:cubicBezTo>
                  <a:pt x="8104027" y="6616364"/>
                  <a:pt x="8065784" y="6618922"/>
                  <a:pt x="8047817" y="6619946"/>
                </a:cubicBezTo>
                <a:cubicBezTo>
                  <a:pt x="8045250" y="6620202"/>
                  <a:pt x="8042170" y="6620202"/>
                  <a:pt x="8040630" y="6620202"/>
                </a:cubicBezTo>
                <a:cubicBezTo>
                  <a:pt x="8044994" y="6616108"/>
                  <a:pt x="8049870" y="6612525"/>
                  <a:pt x="8052437" y="6610734"/>
                </a:cubicBezTo>
                <a:cubicBezTo>
                  <a:pt x="8090937" y="6583609"/>
                  <a:pt x="8154848" y="6545736"/>
                  <a:pt x="8173841" y="6529615"/>
                </a:cubicBezTo>
                <a:cubicBezTo>
                  <a:pt x="8187701" y="6517587"/>
                  <a:pt x="8225688" y="6480994"/>
                  <a:pt x="8144068" y="6452334"/>
                </a:cubicBezTo>
                <a:cubicBezTo>
                  <a:pt x="8120711" y="6444401"/>
                  <a:pt x="8062704" y="6422906"/>
                  <a:pt x="8001617" y="6414717"/>
                </a:cubicBezTo>
                <a:close/>
                <a:moveTo>
                  <a:pt x="8063182" y="6306559"/>
                </a:moveTo>
                <a:cubicBezTo>
                  <a:pt x="8043432" y="6304000"/>
                  <a:pt x="8013678" y="6328817"/>
                  <a:pt x="7947246" y="6409920"/>
                </a:cubicBezTo>
                <a:cubicBezTo>
                  <a:pt x="7934934" y="6424759"/>
                  <a:pt x="7906206" y="6461088"/>
                  <a:pt x="7903898" y="6477718"/>
                </a:cubicBezTo>
                <a:cubicBezTo>
                  <a:pt x="7902359" y="6489487"/>
                  <a:pt x="7914927" y="6494604"/>
                  <a:pt x="7922109" y="6498186"/>
                </a:cubicBezTo>
                <a:cubicBezTo>
                  <a:pt x="7928778" y="6501768"/>
                  <a:pt x="8005727" y="6539888"/>
                  <a:pt x="8041380" y="6559844"/>
                </a:cubicBezTo>
                <a:cubicBezTo>
                  <a:pt x="8044458" y="6557797"/>
                  <a:pt x="8047536" y="6555751"/>
                  <a:pt x="8050870" y="6553960"/>
                </a:cubicBezTo>
                <a:cubicBezTo>
                  <a:pt x="8029581" y="6542447"/>
                  <a:pt x="7969561" y="6510211"/>
                  <a:pt x="7945194" y="6495627"/>
                </a:cubicBezTo>
                <a:cubicBezTo>
                  <a:pt x="7935190" y="6489743"/>
                  <a:pt x="7928265" y="6484882"/>
                  <a:pt x="7928778" y="6480277"/>
                </a:cubicBezTo>
                <a:cubicBezTo>
                  <a:pt x="7929548" y="6474648"/>
                  <a:pt x="7944168" y="6463391"/>
                  <a:pt x="7958019" y="6449575"/>
                </a:cubicBezTo>
                <a:cubicBezTo>
                  <a:pt x="7961610" y="6445994"/>
                  <a:pt x="7967509" y="6440109"/>
                  <a:pt x="7974178" y="6433457"/>
                </a:cubicBezTo>
                <a:cubicBezTo>
                  <a:pt x="7972382" y="6426550"/>
                  <a:pt x="7973152" y="6420921"/>
                  <a:pt x="7976230" y="6416827"/>
                </a:cubicBezTo>
                <a:cubicBezTo>
                  <a:pt x="7980077" y="6411711"/>
                  <a:pt x="7987003" y="6409664"/>
                  <a:pt x="7997263" y="6410176"/>
                </a:cubicBezTo>
                <a:cubicBezTo>
                  <a:pt x="8009831" y="6397639"/>
                  <a:pt x="8021117" y="6386382"/>
                  <a:pt x="8024964" y="6382289"/>
                </a:cubicBezTo>
                <a:cubicBezTo>
                  <a:pt x="8033941" y="6373334"/>
                  <a:pt x="8043432" y="6364124"/>
                  <a:pt x="8047536" y="6364635"/>
                </a:cubicBezTo>
                <a:cubicBezTo>
                  <a:pt x="8050870" y="6365147"/>
                  <a:pt x="8052666" y="6368217"/>
                  <a:pt x="8053948" y="6376916"/>
                </a:cubicBezTo>
                <a:cubicBezTo>
                  <a:pt x="8054974" y="6384591"/>
                  <a:pt x="8057539" y="6406850"/>
                  <a:pt x="8058822" y="6421688"/>
                </a:cubicBezTo>
                <a:cubicBezTo>
                  <a:pt x="8072672" y="6425014"/>
                  <a:pt x="8085497" y="6428852"/>
                  <a:pt x="8097296" y="6432434"/>
                </a:cubicBezTo>
                <a:cubicBezTo>
                  <a:pt x="8095757" y="6330864"/>
                  <a:pt x="8084215" y="6309373"/>
                  <a:pt x="8063182" y="6306559"/>
                </a:cubicBezTo>
                <a:close/>
                <a:moveTo>
                  <a:pt x="4802415" y="0"/>
                </a:moveTo>
                <a:lnTo>
                  <a:pt x="5373009" y="0"/>
                </a:lnTo>
                <a:lnTo>
                  <a:pt x="8497208" y="0"/>
                </a:lnTo>
                <a:lnTo>
                  <a:pt x="8497208" y="1"/>
                </a:lnTo>
                <a:lnTo>
                  <a:pt x="8497208" y="2601686"/>
                </a:lnTo>
                <a:lnTo>
                  <a:pt x="8497208" y="6858000"/>
                </a:lnTo>
                <a:lnTo>
                  <a:pt x="8497208" y="6858001"/>
                </a:lnTo>
                <a:lnTo>
                  <a:pt x="0" y="6858001"/>
                </a:lnTo>
                <a:lnTo>
                  <a:pt x="67701" y="6814599"/>
                </a:lnTo>
                <a:cubicBezTo>
                  <a:pt x="1153758" y="6080874"/>
                  <a:pt x="1867809" y="4838326"/>
                  <a:pt x="1867809" y="3429001"/>
                </a:cubicBezTo>
                <a:cubicBezTo>
                  <a:pt x="1867809" y="2019677"/>
                  <a:pt x="1153758" y="777128"/>
                  <a:pt x="67701" y="43403"/>
                </a:cubicBezTo>
                <a:lnTo>
                  <a:pt x="1" y="1"/>
                </a:lnTo>
                <a:lnTo>
                  <a:pt x="4802413" y="1"/>
                </a:lnTo>
                <a:close/>
              </a:path>
            </a:pathLst>
          </a:custGeom>
        </p:spPr>
        <p:txBody>
          <a:bodyPr wrap="square" tIns="360000" bIns="640080" anchor="ctr" anchorCtr="0">
            <a:noAutofit/>
          </a:bodyPr>
          <a:lstStyle>
            <a:lvl1pPr marL="0" marR="0" indent="0" algn="ctr" defTabSz="134389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351" b="1"/>
            </a:lvl1pPr>
          </a:lstStyle>
          <a:p>
            <a:r>
              <a:rPr lang="en-US" dirty="0"/>
              <a:t>_______________________________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To add an image here: </a:t>
            </a:r>
            <a:br>
              <a:rPr lang="en-US" dirty="0"/>
            </a:br>
            <a:r>
              <a:rPr lang="en-US" dirty="0"/>
              <a:t>Click the icon and select Brand Pictures, </a:t>
            </a:r>
            <a:br>
              <a:rPr lang="en-US" dirty="0"/>
            </a:br>
            <a:r>
              <a:rPr lang="en-US" dirty="0"/>
              <a:t>or insert a file from your computer.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dirty="0"/>
              <a:t>The image can then be scaled within </a:t>
            </a:r>
            <a:br>
              <a:rPr lang="en-US" dirty="0"/>
            </a:br>
            <a:r>
              <a:rPr lang="en-US" dirty="0"/>
              <a:t>the frame by using the Crop feature in </a:t>
            </a:r>
            <a:br>
              <a:rPr lang="en-US" dirty="0"/>
            </a:br>
            <a:r>
              <a:rPr lang="en-US" dirty="0"/>
              <a:t>the Picture Format tab of the ribbon.</a:t>
            </a:r>
            <a:br>
              <a:rPr lang="en-US" dirty="0"/>
            </a:br>
            <a:r>
              <a:rPr lang="en-US" dirty="0"/>
              <a:t>_______________________________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CC83E6-E70E-43EE-817C-4F68FB75EFD9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4817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CFFF0-7218-4B33-8DFC-E37157D9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38933" y="866173"/>
            <a:ext cx="3481812" cy="8752810"/>
          </a:xfrm>
          <a:prstGeom prst="ellipse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algn="ctr">
              <a:lnSpc>
                <a:spcPct val="100000"/>
              </a:lnSpc>
              <a:defRPr sz="5879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key statement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31D2-AD7B-454A-86A6-EA48B20C0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0FD97D-3F39-4649-B10A-ECD97F370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093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1075AA4-1FA9-4704-A587-D8E88C1D1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BF9FC5-73CA-47D5-891A-42CBDE79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462FAF15-0CB5-418E-A59C-EA8FADE526A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52975" y="9667182"/>
            <a:ext cx="6032974" cy="1024632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441"/>
              </a:spcAft>
              <a:buNone/>
              <a:defRPr sz="1176"/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6705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82">
          <p15:clr>
            <a:srgbClr val="A4A3A4"/>
          </p15:clr>
        </p15:guide>
        <p15:guide id="2" pos="823">
          <p15:clr>
            <a:srgbClr val="A4A3A4"/>
          </p15:clr>
        </p15:guide>
        <p15:guide id="3" pos="1462">
          <p15:clr>
            <a:srgbClr val="A4A3A4"/>
          </p15:clr>
        </p15:guide>
        <p15:guide id="4" pos="1502">
          <p15:clr>
            <a:srgbClr val="A4A3A4"/>
          </p15:clr>
        </p15:guide>
        <p15:guide id="5" pos="2140">
          <p15:clr>
            <a:srgbClr val="A4A3A4"/>
          </p15:clr>
        </p15:guide>
        <p15:guide id="6" pos="2180">
          <p15:clr>
            <a:srgbClr val="A4A3A4"/>
          </p15:clr>
        </p15:guide>
        <p15:guide id="7" pos="2818">
          <p15:clr>
            <a:srgbClr val="A4A3A4"/>
          </p15:clr>
        </p15:guide>
        <p15:guide id="8" pos="2859">
          <p15:clr>
            <a:srgbClr val="A4A3A4"/>
          </p15:clr>
        </p15:guide>
        <p15:guide id="9" pos="3496">
          <p15:clr>
            <a:srgbClr val="A4A3A4"/>
          </p15:clr>
        </p15:guide>
        <p15:guide id="10" pos="3537">
          <p15:clr>
            <a:srgbClr val="A4A3A4"/>
          </p15:clr>
        </p15:guide>
        <p15:guide id="11" orient="horz" pos="1187">
          <p15:clr>
            <a:srgbClr val="C35EA4"/>
          </p15:clr>
        </p15:guide>
        <p15:guide id="12" orient="horz" pos="1308">
          <p15:clr>
            <a:srgbClr val="C35E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03F247-4297-4973-90A3-0193475A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58DA9E-BDF5-4DC7-B478-434301DA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96">
            <a:extLst>
              <a:ext uri="{FF2B5EF4-FFF2-40B4-BE49-F238E27FC236}">
                <a16:creationId xmlns:a16="http://schemas.microsoft.com/office/drawing/2014/main" id="{5D317BC2-3CD5-4931-93AD-CC95F2C50D24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52975" y="9667182"/>
            <a:ext cx="6032974" cy="1024632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441"/>
              </a:spcAft>
              <a:buNone/>
              <a:defRPr sz="1176"/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457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ity No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48B27A-10B7-4200-88E7-16263562F97B}"/>
              </a:ext>
            </a:extLst>
          </p:cNvPr>
          <p:cNvSpPr txBox="1"/>
          <p:nvPr userDrawn="1"/>
        </p:nvSpPr>
        <p:spPr>
          <a:xfrm>
            <a:off x="259864" y="7583268"/>
            <a:ext cx="5677631" cy="160377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8665">
              <a:lnSpc>
                <a:spcPct val="100000"/>
              </a:lnSpc>
              <a:spcBef>
                <a:spcPts val="147"/>
              </a:spcBef>
            </a:pPr>
            <a:r>
              <a:rPr lang="en-US" sz="1764" b="1" spc="-8">
                <a:solidFill>
                  <a:schemeClr val="tx1"/>
                </a:solidFill>
                <a:latin typeface="+mn-lt"/>
                <a:cs typeface="Arial"/>
              </a:rPr>
              <a:t>Confidentiality</a:t>
            </a:r>
            <a:r>
              <a:rPr lang="en-US" sz="1764" b="1" spc="-14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764" b="1" spc="-8">
                <a:solidFill>
                  <a:schemeClr val="tx1"/>
                </a:solidFill>
                <a:latin typeface="+mn-lt"/>
                <a:cs typeface="Arial"/>
              </a:rPr>
              <a:t>Notice</a:t>
            </a:r>
            <a:endParaRPr lang="en-US" sz="1764">
              <a:solidFill>
                <a:schemeClr val="tx1"/>
              </a:solidFill>
              <a:latin typeface="+mn-lt"/>
              <a:cs typeface="Arial"/>
            </a:endParaRPr>
          </a:p>
          <a:p>
            <a:pPr marL="39197" marR="7466">
              <a:lnSpc>
                <a:spcPct val="100000"/>
              </a:lnSpc>
              <a:spcBef>
                <a:spcPts val="1146"/>
              </a:spcBef>
            </a:pP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764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private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and may contain confidential and proprietary information. </a:t>
            </a:r>
            <a:r>
              <a:rPr lang="en-US" sz="1764">
                <a:solidFill>
                  <a:schemeClr val="tx1"/>
                </a:solidFill>
                <a:latin typeface="+mn-lt"/>
                <a:cs typeface="Arial"/>
              </a:rPr>
              <a:t>If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you have received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764">
                <a:solidFill>
                  <a:schemeClr val="tx1"/>
                </a:solidFill>
                <a:latin typeface="+mn-lt"/>
                <a:cs typeface="Arial"/>
              </a:rPr>
              <a:t>file in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error, please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notify us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and remove  </a:t>
            </a:r>
            <a:r>
              <a:rPr lang="en-US" sz="1764">
                <a:solidFill>
                  <a:schemeClr val="tx1"/>
                </a:solidFill>
                <a:latin typeface="+mn-lt"/>
                <a:cs typeface="Arial"/>
              </a:rPr>
              <a:t>it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from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your system and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note that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you must not copy,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distribute or take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any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action </a:t>
            </a:r>
            <a:r>
              <a:rPr lang="en-US" sz="1764">
                <a:solidFill>
                  <a:schemeClr val="tx1"/>
                </a:solidFill>
                <a:latin typeface="+mn-lt"/>
                <a:cs typeface="Arial"/>
              </a:rPr>
              <a:t>in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reliance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on </a:t>
            </a:r>
            <a:r>
              <a:rPr lang="en-US" sz="1764">
                <a:solidFill>
                  <a:schemeClr val="tx1"/>
                </a:solidFill>
                <a:latin typeface="+mn-lt"/>
                <a:cs typeface="Arial"/>
              </a:rPr>
              <a:t>it.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Any unauthorized use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or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disclosure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of the 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contents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of this </a:t>
            </a:r>
            <a:r>
              <a:rPr lang="en-US" sz="1764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not permitted and may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be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unlawful. AstraZeneca PLC, </a:t>
            </a:r>
            <a:r>
              <a:rPr lang="en-US" sz="1764">
                <a:solidFill>
                  <a:schemeClr val="tx1"/>
                </a:solidFill>
                <a:latin typeface="+mn-lt"/>
                <a:cs typeface="Arial"/>
              </a:rPr>
              <a:t>1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Francis Crick Avenue, Cambridge Biomedical </a:t>
            </a:r>
            <a:r>
              <a:rPr lang="en-US" sz="1764" spc="22">
                <a:solidFill>
                  <a:schemeClr val="tx1"/>
                </a:solidFill>
                <a:latin typeface="+mn-lt"/>
                <a:cs typeface="Arial"/>
              </a:rPr>
              <a:t>Campus, 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Cambridge, CB2 0AA, UK, </a:t>
            </a:r>
            <a:r>
              <a:rPr lang="en-US" sz="1764" spc="8">
                <a:solidFill>
                  <a:schemeClr val="tx1"/>
                </a:solidFill>
                <a:latin typeface="+mn-lt"/>
                <a:cs typeface="Arial"/>
              </a:rPr>
              <a:t>T: </a:t>
            </a:r>
            <a:r>
              <a:rPr lang="en-US" sz="1764" spc="14">
                <a:solidFill>
                  <a:schemeClr val="tx1"/>
                </a:solidFill>
                <a:latin typeface="+mn-lt"/>
                <a:cs typeface="Arial"/>
              </a:rPr>
              <a:t>+44(0)203 749 5000,</a:t>
            </a:r>
            <a:r>
              <a:rPr lang="en-US" sz="1764" spc="125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764" u="none" spc="14">
                <a:solidFill>
                  <a:schemeClr val="tx1"/>
                </a:solidFill>
                <a:latin typeface="+mn-lt"/>
                <a:cs typeface="Arial"/>
              </a:rPr>
              <a:t>www.astrazeneca.com</a:t>
            </a:r>
            <a:endParaRPr lang="en-US" sz="1764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750B5-01B2-430D-BF92-6E5CD9338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5C10CA0-7F28-40CE-9633-59C6800E7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923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グラフィカル ユーザー インターフェイス, アプリケーション, Teams&#10;&#10;自動的に生成された説明">
            <a:extLst>
              <a:ext uri="{FF2B5EF4-FFF2-40B4-BE49-F238E27FC236}">
                <a16:creationId xmlns:a16="http://schemas.microsoft.com/office/drawing/2014/main" id="{29D1D876-29B4-36E6-E448-0A933F4F7F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5556"/>
            <a:ext cx="7556500" cy="1068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21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75" y="631115"/>
            <a:ext cx="7053728" cy="157060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enter title here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5880" y="10065489"/>
            <a:ext cx="793269" cy="48196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43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10065489"/>
            <a:ext cx="252974" cy="48196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543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7190838" y="9828110"/>
            <a:ext cx="182799" cy="553608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351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975" y="2427934"/>
            <a:ext cx="7053728" cy="7228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add text here. </a:t>
            </a:r>
            <a:br>
              <a:rPr lang="en-US" dirty="0"/>
            </a:br>
            <a:r>
              <a:rPr lang="en-US" dirty="0"/>
              <a:t>When pasting copy from other slides, be sure to use the Paste and Match Formatting shortcut (</a:t>
            </a:r>
            <a:r>
              <a:rPr lang="en-US" dirty="0" err="1"/>
              <a:t>Cmd</a:t>
            </a:r>
            <a:r>
              <a:rPr lang="en-US" dirty="0"/>
              <a:t> + Option + Shift + V).</a:t>
            </a:r>
            <a:br>
              <a:rPr lang="en-US" dirty="0"/>
            </a:br>
            <a:r>
              <a:rPr lang="en-US" dirty="0"/>
              <a:t>To increase bullet level, select your text and press Tab.</a:t>
            </a:r>
            <a:br>
              <a:rPr lang="en-US" dirty="0"/>
            </a:br>
            <a:r>
              <a:rPr lang="en-US" dirty="0"/>
              <a:t>To decrease bullet level, select your bullet text and press Shift + Tab.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custDataLst>
      <p:tags r:id="rId12"/>
    </p:custDataLst>
    <p:extLst>
      <p:ext uri="{BB962C8B-B14F-4D97-AF65-F5344CB8AC3E}">
        <p14:creationId xmlns:p14="http://schemas.microsoft.com/office/powerpoint/2010/main" val="379885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</p:sldLayoutIdLst>
  <p:hf hdr="0" ftr="0"/>
  <p:txStyles>
    <p:titleStyle>
      <a:lvl1pPr algn="l" defTabSz="1343891" rtl="0" eaLnBrk="1" latinLnBrk="0" hangingPunct="1">
        <a:lnSpc>
          <a:spcPct val="100000"/>
        </a:lnSpc>
        <a:spcBef>
          <a:spcPct val="0"/>
        </a:spcBef>
        <a:buNone/>
        <a:defRPr kumimoji="1" sz="529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35972" indent="-335972" algn="l" defTabSz="1343891" rtl="0" eaLnBrk="1" latinLnBrk="0" hangingPunct="1">
        <a:lnSpc>
          <a:spcPct val="100000"/>
        </a:lnSpc>
        <a:spcBef>
          <a:spcPts val="882"/>
        </a:spcBef>
        <a:spcAft>
          <a:spcPts val="882"/>
        </a:spcAft>
        <a:buFont typeface="Arial" panose="020B0604020202020204" pitchFamily="34" charset="0"/>
        <a:buChar char="•"/>
        <a:defRPr kumimoji="1" sz="3527" kern="1200">
          <a:solidFill>
            <a:schemeClr val="tx1"/>
          </a:solidFill>
          <a:latin typeface="+mn-lt"/>
          <a:ea typeface="+mn-ea"/>
          <a:cs typeface="+mn-cs"/>
        </a:defRPr>
      </a:lvl1pPr>
      <a:lvl2pPr marL="677237" marR="0" indent="-335972" algn="l" defTabSz="1343891" rtl="0" eaLnBrk="1" fontAlgn="auto" latinLnBrk="0" hangingPunct="1">
        <a:lnSpc>
          <a:spcPct val="100000"/>
        </a:lnSpc>
        <a:spcBef>
          <a:spcPts val="0"/>
        </a:spcBef>
        <a:spcAft>
          <a:spcPts val="1176"/>
        </a:spcAft>
        <a:buClrTx/>
        <a:buSzPct val="100000"/>
        <a:buFont typeface="Arial" panose="020B0604020202020204" pitchFamily="34" charset="0"/>
        <a:buChar char="•"/>
        <a:tabLst/>
        <a:defRPr kumimoji="1" lang="en-US" sz="3527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015854" indent="-335972" algn="l" defTabSz="1343891" rtl="0" eaLnBrk="1" latinLnBrk="0" hangingPunct="1">
        <a:lnSpc>
          <a:spcPct val="100000"/>
        </a:lnSpc>
        <a:spcBef>
          <a:spcPts val="0"/>
        </a:spcBef>
        <a:spcAft>
          <a:spcPts val="1176"/>
        </a:spcAft>
        <a:buClrTx/>
        <a:buSzPct val="100000"/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3pPr>
      <a:lvl4pPr marL="1354472" indent="-335972" algn="l" defTabSz="1343891" rtl="0" eaLnBrk="1" latinLnBrk="0" hangingPunct="1">
        <a:lnSpc>
          <a:spcPct val="100000"/>
        </a:lnSpc>
        <a:spcBef>
          <a:spcPts val="0"/>
        </a:spcBef>
        <a:spcAft>
          <a:spcPts val="1176"/>
        </a:spcAft>
        <a:buClrTx/>
        <a:buSzPct val="100000"/>
        <a:buFont typeface="Arial" panose="020B0604020202020204" pitchFamily="34" charset="0"/>
        <a:buChar char="•"/>
        <a:defRPr kumimoji="1" lang="en-US" sz="294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93091" indent="-335972" algn="l" defTabSz="1343891" rtl="0" eaLnBrk="1" latinLnBrk="0" hangingPunct="1">
        <a:lnSpc>
          <a:spcPct val="100000"/>
        </a:lnSpc>
        <a:spcBef>
          <a:spcPts val="0"/>
        </a:spcBef>
        <a:spcAft>
          <a:spcPts val="1176"/>
        </a:spcAft>
        <a:buClrTx/>
        <a:buSzPct val="100000"/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5pPr>
      <a:lvl6pPr marL="3695699" indent="-335972" algn="l" defTabSz="1343891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367644" indent="-335972" algn="l" defTabSz="1343891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5039590" indent="-335972" algn="l" defTabSz="1343891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711534" indent="-335972" algn="l" defTabSz="1343891" rtl="0" eaLnBrk="1" latinLnBrk="0" hangingPunct="1">
        <a:lnSpc>
          <a:spcPct val="90000"/>
        </a:lnSpc>
        <a:spcBef>
          <a:spcPts val="735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1946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3891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5836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7781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59727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1672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3617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5562" algn="l" defTabSz="1343891" rtl="0" eaLnBrk="1" latinLnBrk="0" hangingPunct="1"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5">
          <p15:clr>
            <a:srgbClr val="C35EA4"/>
          </p15:clr>
        </p15:guide>
        <p15:guide id="2" pos="4175">
          <p15:clr>
            <a:srgbClr val="C35EA4"/>
          </p15:clr>
        </p15:guide>
        <p15:guide id="3" orient="horz" pos="5208">
          <p15:clr>
            <a:srgbClr val="C35EA4"/>
          </p15:clr>
        </p15:guide>
        <p15:guide id="4" orient="horz" pos="340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4493A39-0B2C-DA83-6439-D4E137F30470}"/>
              </a:ext>
            </a:extLst>
          </p:cNvPr>
          <p:cNvSpPr txBox="1"/>
          <p:nvPr/>
        </p:nvSpPr>
        <p:spPr>
          <a:xfrm>
            <a:off x="45757" y="9732905"/>
            <a:ext cx="7541464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altLang="ja-JP" sz="14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【</a:t>
            </a:r>
            <a:r>
              <a:rPr lang="ja-JP" altLang="en-US" sz="14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共催</a:t>
            </a:r>
            <a:r>
              <a:rPr lang="en-US" altLang="ja-JP" sz="14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】</a:t>
            </a:r>
            <a:r>
              <a:rPr lang="ja-JP" altLang="en-US" sz="14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沖縄県病院薬剤師会・アストラゼネカ株式会社</a:t>
            </a:r>
            <a:endParaRPr lang="en-US" altLang="ja-JP" sz="1400" b="1" kern="100" dirty="0">
              <a:solidFill>
                <a:prstClr val="black"/>
              </a:solidFill>
              <a:latin typeface="メイリオ"/>
              <a:ea typeface="メイリオ"/>
              <a:cs typeface="Times New Roman" panose="02020603050405020304" pitchFamily="18" charset="0"/>
            </a:endParaRPr>
          </a:p>
          <a:p>
            <a:pPr algn="ctr"/>
            <a:r>
              <a:rPr lang="ja-JP" altLang="en-US" sz="14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担当：松雪亮介　（</a:t>
            </a:r>
            <a:r>
              <a:rPr lang="en-US" altLang="ja-JP" sz="14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mail</a:t>
            </a:r>
            <a:r>
              <a:rPr lang="ja-JP" altLang="en-US" sz="14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）</a:t>
            </a:r>
            <a:r>
              <a:rPr lang="en-US" altLang="ja-JP" sz="14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Ryosuke.Matsuyuki@astrazeneca.com</a:t>
            </a: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C3FE7438-0A45-4AA7-9D86-0FEA47B7E5FC}"/>
              </a:ext>
            </a:extLst>
          </p:cNvPr>
          <p:cNvSpPr>
            <a:spLocks noChangeAspect="1"/>
          </p:cNvSpPr>
          <p:nvPr/>
        </p:nvSpPr>
        <p:spPr bwMode="auto">
          <a:xfrm>
            <a:off x="179194" y="108487"/>
            <a:ext cx="7201288" cy="384515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00FF">
                  <a:lumMod val="67000"/>
                  <a:lumOff val="33000"/>
                  <a:alpha val="85000"/>
                </a:srgbClr>
              </a:gs>
              <a:gs pos="100000">
                <a:srgbClr val="FFDDFF">
                  <a:alpha val="77000"/>
                </a:srgbClr>
              </a:gs>
            </a:gsLst>
            <a:lin ang="5400000" scaled="1"/>
          </a:gradFill>
          <a:ln>
            <a:noFill/>
          </a:ln>
        </p:spPr>
        <p:txBody>
          <a:bodyPr rot="0" vert="horz" wrap="square" lIns="81896" tIns="9800" rIns="81896" bIns="9800" anchor="t" anchorCtr="0" upright="1">
            <a:noAutofit/>
          </a:bodyPr>
          <a:lstStyle/>
          <a:p>
            <a:pPr algn="ctr" defTabSz="1007943">
              <a:lnSpc>
                <a:spcPts val="3197"/>
              </a:lnSpc>
            </a:pPr>
            <a:endParaRPr lang="ja-JP" altLang="en-US" sz="1764" b="1" kern="100" dirty="0">
              <a:solidFill>
                <a:srgbClr val="191B1B"/>
              </a:solidFill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5434798-4015-4F9B-B8A5-D1659A78451B}"/>
              </a:ext>
            </a:extLst>
          </p:cNvPr>
          <p:cNvSpPr/>
          <p:nvPr/>
        </p:nvSpPr>
        <p:spPr>
          <a:xfrm>
            <a:off x="7154308" y="9764898"/>
            <a:ext cx="333312" cy="713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defTabSz="1007943">
              <a:lnSpc>
                <a:spcPct val="90000"/>
              </a:lnSpc>
              <a:spcAft>
                <a:spcPts val="661"/>
              </a:spcAft>
            </a:pPr>
            <a:endParaRPr kumimoji="1" lang="ja-JP" altLang="en-US" sz="1984" dirty="0" err="1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6E5ADD-B452-B8E9-EC98-A6B44670F3DB}"/>
              </a:ext>
            </a:extLst>
          </p:cNvPr>
          <p:cNvSpPr txBox="1"/>
          <p:nvPr/>
        </p:nvSpPr>
        <p:spPr>
          <a:xfrm>
            <a:off x="406186" y="1383610"/>
            <a:ext cx="6820605" cy="114903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tabLst>
                <a:tab pos="806450" algn="l"/>
              </a:tabLst>
            </a:pP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日時：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 2026</a:t>
            </a: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年 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9</a:t>
            </a: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月 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4</a:t>
            </a: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日（金）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19:00</a:t>
            </a: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～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20:40</a:t>
            </a:r>
          </a:p>
          <a:p>
            <a:pPr>
              <a:lnSpc>
                <a:spcPts val="2000"/>
              </a:lnSpc>
              <a:tabLst>
                <a:tab pos="806450" algn="l"/>
              </a:tabLst>
            </a:pP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会場：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 </a:t>
            </a: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ダブルツリー 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by </a:t>
            </a: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ヒルトン那覇首里城「守礼の間」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 </a:t>
            </a:r>
          </a:p>
          <a:p>
            <a:pPr>
              <a:tabLst>
                <a:tab pos="806450" algn="l"/>
              </a:tabLst>
            </a:pPr>
            <a:r>
              <a:rPr lang="ja-JP" altLang="en-US" b="1" kern="100" dirty="0">
                <a:latin typeface="+mn-ea"/>
                <a:cs typeface="Times New Roman" panose="02020603050405020304" pitchFamily="18" charset="0"/>
              </a:rPr>
              <a:t>　　　</a:t>
            </a:r>
            <a:r>
              <a:rPr lang="en-US" altLang="ja-JP" b="1" kern="100" dirty="0">
                <a:latin typeface="+mn-ea"/>
                <a:cs typeface="Times New Roman" panose="02020603050405020304" pitchFamily="18" charset="0"/>
              </a:rPr>
              <a:t>	</a:t>
            </a:r>
            <a:r>
              <a:rPr lang="ja-JP" altLang="en-US" sz="1600" b="1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〒</a:t>
            </a:r>
            <a:r>
              <a:rPr lang="en-US" altLang="ja-JP" sz="1600" b="1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903-8601 </a:t>
            </a:r>
            <a:r>
              <a:rPr lang="ja-JP" altLang="en-US" sz="1600" b="1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沖縄県那覇市首里山川町</a:t>
            </a:r>
            <a:r>
              <a:rPr lang="en-US" altLang="ja-JP" sz="1600" b="1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1-132-1</a:t>
            </a:r>
            <a:br>
              <a:rPr lang="ja-JP" altLang="en-US" sz="1600" b="1" dirty="0"/>
            </a:br>
            <a:r>
              <a:rPr lang="ja-JP" altLang="en-US" sz="1600" b="1" dirty="0"/>
              <a:t>             </a:t>
            </a:r>
            <a:r>
              <a:rPr lang="en-US" altLang="ja-JP" sz="1600" b="1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TEL: 098-886-5454</a:t>
            </a:r>
            <a:r>
              <a:rPr lang="ja-JP" altLang="en-US" sz="1600" b="1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1600" b="1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FAX: 098-886-1277</a:t>
            </a:r>
            <a:endParaRPr lang="ja-JP" altLang="ja-JP" b="1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6086443B-85AA-CA42-B99F-D691E612E40D}"/>
              </a:ext>
            </a:extLst>
          </p:cNvPr>
          <p:cNvSpPr/>
          <p:nvPr/>
        </p:nvSpPr>
        <p:spPr>
          <a:xfrm>
            <a:off x="445900" y="2605641"/>
            <a:ext cx="6524791" cy="12071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1400" b="1" dirty="0">
                <a:solidFill>
                  <a:schemeClr val="tx1"/>
                </a:solidFill>
              </a:rPr>
              <a:t>日病薬病院薬学認定</a:t>
            </a:r>
            <a:r>
              <a:rPr kumimoji="1" lang="ja-JP" altLang="en-US" sz="1400" b="1" dirty="0">
                <a:solidFill>
                  <a:schemeClr val="tx1"/>
                </a:solidFill>
              </a:rPr>
              <a:t>　</a:t>
            </a:r>
            <a:r>
              <a:rPr kumimoji="1" lang="zh-TW" altLang="en-US" sz="1400" b="1" dirty="0">
                <a:solidFill>
                  <a:schemeClr val="tx1"/>
                </a:solidFill>
              </a:rPr>
              <a:t>薬剤師制度</a:t>
            </a:r>
            <a:r>
              <a:rPr kumimoji="1" lang="en-US" altLang="zh-TW" sz="1400" b="1" dirty="0">
                <a:solidFill>
                  <a:schemeClr val="tx1"/>
                </a:solidFill>
              </a:rPr>
              <a:t>(</a:t>
            </a:r>
            <a:r>
              <a:rPr kumimoji="1" lang="zh-TW" altLang="en-US" sz="1400" b="1" dirty="0">
                <a:solidFill>
                  <a:schemeClr val="tx1"/>
                </a:solidFill>
              </a:rPr>
              <a:t>１単位申請中</a:t>
            </a:r>
            <a:r>
              <a:rPr kumimoji="1" lang="en-US" altLang="zh-TW" sz="1400" b="1" dirty="0">
                <a:solidFill>
                  <a:schemeClr val="tx1"/>
                </a:solidFill>
              </a:rPr>
              <a:t>)</a:t>
            </a:r>
          </a:p>
          <a:p>
            <a:r>
              <a:rPr kumimoji="1" lang="ja-JP" altLang="en-US" sz="1400" b="1" u="sng" dirty="0">
                <a:solidFill>
                  <a:schemeClr val="tx1"/>
                </a:solidFill>
              </a:rPr>
              <a:t>単位ご希望の場合</a:t>
            </a: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①単位付与にはすべての視聴が必要です</a:t>
            </a: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②視聴確認のため講演中に</a:t>
            </a:r>
            <a:r>
              <a:rPr kumimoji="1" lang="en-US" altLang="ja-JP" sz="1400" dirty="0">
                <a:solidFill>
                  <a:schemeClr val="tx1"/>
                </a:solidFill>
              </a:rPr>
              <a:t>3</a:t>
            </a:r>
            <a:r>
              <a:rPr kumimoji="1" lang="ja-JP" altLang="en-US" sz="1400" dirty="0">
                <a:solidFill>
                  <a:schemeClr val="tx1"/>
                </a:solidFill>
              </a:rPr>
              <a:t>回キーワードを提示しますので、</a:t>
            </a:r>
            <a:endParaRPr kumimoji="1" lang="en-US" altLang="ja-JP" sz="1400" dirty="0">
              <a:solidFill>
                <a:schemeClr val="tx1"/>
              </a:solidFill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</a:rPr>
              <a:t>　講演終了後に入力いただきます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8280255-4BDC-BDB6-DDB0-E791AD45D02E}"/>
              </a:ext>
            </a:extLst>
          </p:cNvPr>
          <p:cNvSpPr txBox="1"/>
          <p:nvPr/>
        </p:nvSpPr>
        <p:spPr>
          <a:xfrm>
            <a:off x="5335896" y="348096"/>
            <a:ext cx="1830476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FF00"/>
                </a:solidFill>
              </a:rPr>
              <a:t>現地開催のみ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96EADD1-64D3-0296-3CA6-B30395E71F69}"/>
              </a:ext>
            </a:extLst>
          </p:cNvPr>
          <p:cNvSpPr txBox="1"/>
          <p:nvPr/>
        </p:nvSpPr>
        <p:spPr>
          <a:xfrm>
            <a:off x="406186" y="209597"/>
            <a:ext cx="51609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b="1" dirty="0"/>
              <a:t>Breast Cancer Symposium </a:t>
            </a:r>
            <a:endParaRPr lang="en-US" altLang="ja-JP" sz="3200" b="1" dirty="0"/>
          </a:p>
          <a:p>
            <a:r>
              <a:rPr lang="ja-JP" altLang="en-US" sz="3200" b="1" dirty="0"/>
              <a:t>　　　　　　　</a:t>
            </a:r>
            <a:r>
              <a:rPr lang="ja-JP" altLang="en-US" sz="2800" b="1" dirty="0"/>
              <a:t>in OKINAWA</a:t>
            </a:r>
            <a:endParaRPr lang="ja-JP" altLang="en-US" sz="20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0120C93-D24A-A7E0-4916-F42AF7DEA1E0}"/>
              </a:ext>
            </a:extLst>
          </p:cNvPr>
          <p:cNvSpPr txBox="1"/>
          <p:nvPr/>
        </p:nvSpPr>
        <p:spPr>
          <a:xfrm>
            <a:off x="18210" y="10224198"/>
            <a:ext cx="7523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600" b="1" dirty="0">
                <a:solidFill>
                  <a:srgbClr val="FF0000"/>
                </a:solidFill>
                <a:latin typeface="Arial"/>
                <a:ea typeface="メイリオ"/>
              </a:rPr>
              <a:t>※</a:t>
            </a:r>
            <a:r>
              <a:rPr kumimoji="1" lang="ja-JP" altLang="en-US" sz="1600" b="1" dirty="0">
                <a:solidFill>
                  <a:srgbClr val="FF0000"/>
                </a:solidFill>
                <a:latin typeface="Arial"/>
                <a:ea typeface="メイリオ"/>
              </a:rPr>
              <a:t>会終了後、「情報交換会」をご用意しております。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123F88E-0404-8389-C32A-55626ABA53A3}"/>
              </a:ext>
            </a:extLst>
          </p:cNvPr>
          <p:cNvSpPr txBox="1"/>
          <p:nvPr/>
        </p:nvSpPr>
        <p:spPr>
          <a:xfrm>
            <a:off x="292939" y="9575686"/>
            <a:ext cx="7047101" cy="172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230"/>
              </a:lnSpc>
            </a:pPr>
            <a:r>
              <a:rPr lang="ja-JP" altLang="en-US" sz="250" kern="100" dirty="0">
                <a:solidFill>
                  <a:srgbClr val="A78FDD"/>
                </a:solidFill>
                <a:latin typeface="メイリオ"/>
                <a:ea typeface="メイリオ"/>
                <a:cs typeface="Aharoni" panose="02010803020104030203" pitchFamily="2" charset="-79"/>
              </a:rPr>
              <a:t>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</a:t>
            </a:r>
            <a:endParaRPr lang="en-US" altLang="ja-JP" sz="250" kern="100" dirty="0">
              <a:solidFill>
                <a:srgbClr val="A78FDD"/>
              </a:solidFill>
              <a:latin typeface="メイリオ"/>
              <a:ea typeface="メイリオ"/>
              <a:cs typeface="Aharoni" panose="02010803020104030203" pitchFamily="2" charset="-79"/>
            </a:endParaRPr>
          </a:p>
          <a:p>
            <a:pPr>
              <a:lnSpc>
                <a:spcPts val="230"/>
              </a:lnSpc>
            </a:pPr>
            <a:r>
              <a:rPr lang="ja-JP" altLang="en-US" sz="250" kern="100" dirty="0">
                <a:solidFill>
                  <a:srgbClr val="A78FDD"/>
                </a:solidFill>
                <a:latin typeface="メイリオ"/>
                <a:ea typeface="メイリオ"/>
                <a:cs typeface="Aharoni" panose="02010803020104030203" pitchFamily="2" charset="-79"/>
              </a:rPr>
              <a:t>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</a:t>
            </a:r>
          </a:p>
          <a:p>
            <a:pPr>
              <a:lnSpc>
                <a:spcPts val="230"/>
              </a:lnSpc>
            </a:pPr>
            <a:r>
              <a:rPr lang="ja-JP" altLang="en-US" sz="250" kern="100" dirty="0">
                <a:solidFill>
                  <a:srgbClr val="A78FDD"/>
                </a:solidFill>
                <a:latin typeface="メイリオ"/>
                <a:ea typeface="メイリオ"/>
                <a:cs typeface="Aharoni" panose="02010803020104030203" pitchFamily="2" charset="-79"/>
              </a:rPr>
              <a:t>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</a:t>
            </a:r>
            <a:endParaRPr lang="en-US" altLang="ja-JP" sz="250" kern="100" dirty="0">
              <a:solidFill>
                <a:srgbClr val="A78FDD"/>
              </a:solidFill>
              <a:latin typeface="メイリオ"/>
              <a:ea typeface="メイリオ"/>
              <a:cs typeface="Aharoni" panose="02010803020104030203" pitchFamily="2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803BD02-47CC-1334-55B8-58FB680EB133}"/>
              </a:ext>
            </a:extLst>
          </p:cNvPr>
          <p:cNvSpPr txBox="1"/>
          <p:nvPr/>
        </p:nvSpPr>
        <p:spPr>
          <a:xfrm>
            <a:off x="317609" y="4056449"/>
            <a:ext cx="7047101" cy="17248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230"/>
              </a:lnSpc>
            </a:pPr>
            <a:r>
              <a:rPr lang="ja-JP" altLang="en-US" sz="250" kern="100" dirty="0">
                <a:solidFill>
                  <a:srgbClr val="A78FDD"/>
                </a:solidFill>
                <a:latin typeface="メイリオ"/>
                <a:ea typeface="メイリオ"/>
                <a:cs typeface="Aharoni" panose="02010803020104030203" pitchFamily="2" charset="-79"/>
              </a:rPr>
              <a:t>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</a:t>
            </a:r>
            <a:endParaRPr lang="en-US" altLang="ja-JP" sz="250" kern="100" dirty="0">
              <a:solidFill>
                <a:srgbClr val="A78FDD"/>
              </a:solidFill>
              <a:latin typeface="メイリオ"/>
              <a:ea typeface="メイリオ"/>
              <a:cs typeface="Aharoni" panose="02010803020104030203" pitchFamily="2" charset="-79"/>
            </a:endParaRPr>
          </a:p>
          <a:p>
            <a:pPr>
              <a:lnSpc>
                <a:spcPts val="230"/>
              </a:lnSpc>
            </a:pPr>
            <a:r>
              <a:rPr lang="ja-JP" altLang="en-US" sz="250" kern="100" dirty="0">
                <a:solidFill>
                  <a:srgbClr val="A78FDD"/>
                </a:solidFill>
                <a:latin typeface="メイリオ"/>
                <a:ea typeface="メイリオ"/>
                <a:cs typeface="Aharoni" panose="02010803020104030203" pitchFamily="2" charset="-79"/>
              </a:rPr>
              <a:t>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</a:t>
            </a:r>
          </a:p>
          <a:p>
            <a:pPr>
              <a:lnSpc>
                <a:spcPts val="230"/>
              </a:lnSpc>
            </a:pPr>
            <a:r>
              <a:rPr lang="ja-JP" altLang="en-US" sz="250" kern="100" dirty="0">
                <a:solidFill>
                  <a:srgbClr val="A78FDD"/>
                </a:solidFill>
                <a:latin typeface="メイリオ"/>
                <a:ea typeface="メイリオ"/>
                <a:cs typeface="Aharoni" panose="02010803020104030203" pitchFamily="2" charset="-79"/>
              </a:rPr>
              <a:t>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　　█　█　　　█　</a:t>
            </a:r>
            <a:endParaRPr lang="en-US" altLang="ja-JP" sz="250" kern="100" dirty="0">
              <a:solidFill>
                <a:srgbClr val="A78FDD"/>
              </a:solidFill>
              <a:latin typeface="メイリオ"/>
              <a:ea typeface="メイリオ"/>
              <a:cs typeface="Aharoni" panose="02010803020104030203" pitchFamily="2" charset="-79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89C1AB5-C1F5-22F3-70EC-F755DC221804}"/>
              </a:ext>
            </a:extLst>
          </p:cNvPr>
          <p:cNvSpPr txBox="1"/>
          <p:nvPr/>
        </p:nvSpPr>
        <p:spPr>
          <a:xfrm>
            <a:off x="2991043" y="3966108"/>
            <a:ext cx="1577590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0" rtlCol="0">
            <a:spAutoFit/>
          </a:bodyPr>
          <a:lstStyle/>
          <a:p>
            <a:pPr algn="ctr"/>
            <a:r>
              <a:rPr lang="ja-JP" altLang="en-US" sz="2000" b="1" kern="100" dirty="0">
                <a:solidFill>
                  <a:srgbClr val="6D46C7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プログラム</a:t>
            </a:r>
            <a:endParaRPr lang="ja-JP" altLang="ja-JP" sz="2000" kern="100" dirty="0">
              <a:solidFill>
                <a:srgbClr val="6D46C7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0D13B40-2189-5A97-31A6-E1B1948E47FC}"/>
              </a:ext>
            </a:extLst>
          </p:cNvPr>
          <p:cNvSpPr txBox="1"/>
          <p:nvPr/>
        </p:nvSpPr>
        <p:spPr>
          <a:xfrm>
            <a:off x="445900" y="4271162"/>
            <a:ext cx="4759896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ja-JP" sz="1600" kern="100" dirty="0">
                <a:solidFill>
                  <a:prstClr val="white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YYY</a:t>
            </a:r>
            <a:r>
              <a:rPr lang="ja-JP" altLang="en-US" sz="1600" kern="100" dirty="0">
                <a:solidFill>
                  <a:prstClr val="white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ホテル</a:t>
            </a:r>
            <a:r>
              <a:rPr lang="en-US" altLang="ja-JP" sz="1600" kern="100" dirty="0">
                <a:solidFill>
                  <a:prstClr val="white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 XXX</a:t>
            </a:r>
            <a:r>
              <a:rPr lang="ja-JP" altLang="en-US" sz="1600" kern="100" dirty="0">
                <a:solidFill>
                  <a:prstClr val="white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会議室</a:t>
            </a:r>
            <a:endParaRPr lang="ja-JP" altLang="ja-JP" sz="1600" kern="100" dirty="0">
              <a:solidFill>
                <a:prstClr val="white"/>
              </a:solidFill>
              <a:latin typeface="メイリオ"/>
              <a:ea typeface="メイリオ"/>
              <a:cs typeface="Times New Roman" panose="020206030504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B02D496-9E65-6D61-90AA-A7CDF3EC7704}"/>
              </a:ext>
            </a:extLst>
          </p:cNvPr>
          <p:cNvSpPr txBox="1"/>
          <p:nvPr/>
        </p:nvSpPr>
        <p:spPr>
          <a:xfrm>
            <a:off x="968635" y="4399157"/>
            <a:ext cx="6341211" cy="33855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tabLst>
                <a:tab pos="5291138" algn="r"/>
              </a:tabLst>
            </a:pPr>
            <a:r>
              <a:rPr lang="ja-JP" altLang="en-US" sz="16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社会医療法人敬愛会中頭病院　部長       　阿部　典恵　</a:t>
            </a:r>
            <a:r>
              <a:rPr lang="ja-JP" altLang="ja-JP" sz="1600" b="1" kern="100" dirty="0">
                <a:solidFill>
                  <a:prstClr val="black"/>
                </a:solidFill>
                <a:latin typeface="メイリオ"/>
                <a:ea typeface="メイリオ"/>
                <a:cs typeface="Times New Roman" panose="02020603050405020304" pitchFamily="18" charset="0"/>
              </a:rPr>
              <a:t>先生</a:t>
            </a: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17F7EF1B-D64C-392B-9A61-21659DE52583}"/>
              </a:ext>
            </a:extLst>
          </p:cNvPr>
          <p:cNvGrpSpPr/>
          <p:nvPr/>
        </p:nvGrpSpPr>
        <p:grpSpPr>
          <a:xfrm>
            <a:off x="292939" y="4378756"/>
            <a:ext cx="649792" cy="342900"/>
            <a:chOff x="985817" y="6300441"/>
            <a:chExt cx="649792" cy="342900"/>
          </a:xfrm>
        </p:grpSpPr>
        <p:pic>
          <p:nvPicPr>
            <p:cNvPr id="39" name="図 38" descr="パソコンの画面&#10;&#10;自動的に生成された説明">
              <a:extLst>
                <a:ext uri="{FF2B5EF4-FFF2-40B4-BE49-F238E27FC236}">
                  <a16:creationId xmlns:a16="http://schemas.microsoft.com/office/drawing/2014/main" id="{F46D6453-4B25-22B2-4560-7658F3EFB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817" y="6300441"/>
              <a:ext cx="609600" cy="342900"/>
            </a:xfrm>
            <a:prstGeom prst="rect">
              <a:avLst/>
            </a:prstGeom>
          </p:spPr>
        </p:pic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6EF37664-28D8-2EF8-AEDA-1DAA9552E6FB}"/>
                </a:ext>
              </a:extLst>
            </p:cNvPr>
            <p:cNvSpPr txBox="1"/>
            <p:nvPr/>
          </p:nvSpPr>
          <p:spPr>
            <a:xfrm>
              <a:off x="1026009" y="6333075"/>
              <a:ext cx="609600" cy="27699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ja-JP" altLang="en-US" sz="1200" kern="100" dirty="0">
                  <a:solidFill>
                    <a:prstClr val="white"/>
                  </a:solidFill>
                  <a:latin typeface="メイリオ"/>
                  <a:ea typeface="メイリオ"/>
                  <a:cs typeface="Times New Roman" panose="02020603050405020304" pitchFamily="18" charset="0"/>
                </a:rPr>
                <a:t>座長</a:t>
              </a:r>
              <a:endParaRPr lang="ja-JP" altLang="ja-JP" sz="1200" kern="100" dirty="0">
                <a:solidFill>
                  <a:prstClr val="white"/>
                </a:solidFill>
                <a:latin typeface="メイリオ"/>
                <a:ea typeface="メイリオ"/>
                <a:cs typeface="Times New Roman" panose="02020603050405020304" pitchFamily="18" charset="0"/>
              </a:endParaRPr>
            </a:p>
          </p:txBody>
        </p:sp>
      </p:grpSp>
      <p:sp>
        <p:nvSpPr>
          <p:cNvPr id="56" name="テキスト ボックス 16">
            <a:extLst>
              <a:ext uri="{FF2B5EF4-FFF2-40B4-BE49-F238E27FC236}">
                <a16:creationId xmlns:a16="http://schemas.microsoft.com/office/drawing/2014/main" id="{DA96C0DE-8CE0-4E39-B7D5-B31FDFA9E36C}"/>
              </a:ext>
            </a:extLst>
          </p:cNvPr>
          <p:cNvSpPr txBox="1"/>
          <p:nvPr/>
        </p:nvSpPr>
        <p:spPr>
          <a:xfrm>
            <a:off x="239530" y="7806655"/>
            <a:ext cx="7081434" cy="1697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kumimoji="1" lang="en-US" altLang="ja-JP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特別講演：</a:t>
            </a:r>
            <a:r>
              <a:rPr kumimoji="1" lang="en-US" altLang="ja-JP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19:50-20:40】</a:t>
            </a:r>
            <a:r>
              <a:rPr kumimoji="1" lang="ja-JP" altLang="en-US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4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1400" b="1" dirty="0">
              <a:solidFill>
                <a:srgbClr val="191B1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kumimoji="1" lang="en-US" altLang="ja-JP" sz="15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｢</a:t>
            </a:r>
            <a:r>
              <a:rPr kumimoji="1" lang="ja-JP" altLang="en-US" sz="15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“ありふれた”がんにまぎれる“ありふれた”遺伝性腫瘍“を見逃さないために</a:t>
            </a:r>
            <a:r>
              <a:rPr kumimoji="1" lang="en-US" altLang="ja-JP" sz="15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｣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kumimoji="1" lang="ja-JP" altLang="en-US" sz="16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</a:t>
            </a:r>
            <a:r>
              <a:rPr kumimoji="1" lang="zh-TW" altLang="en-US" sz="16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国家公務員共済組合連合会斗南病院</a:t>
            </a:r>
            <a:r>
              <a:rPr kumimoji="1" lang="ja-JP" altLang="en-US" sz="16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1600" b="1" dirty="0">
              <a:solidFill>
                <a:srgbClr val="191B1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kumimoji="1" lang="en-US" altLang="ja-JP" sz="16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	</a:t>
            </a:r>
            <a:r>
              <a:rPr kumimoji="1" lang="ja-JP" altLang="en-US" sz="16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ゲノム医療センター長　櫻井　晃洋</a:t>
            </a:r>
            <a:r>
              <a:rPr kumimoji="1" lang="zh-TW" altLang="en-US" sz="16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先生</a:t>
            </a:r>
          </a:p>
          <a:p>
            <a:pPr algn="l">
              <a:spcAft>
                <a:spcPts val="600"/>
              </a:spcAft>
            </a:pPr>
            <a:endParaRPr kumimoji="1" lang="en-US" altLang="ja-JP" sz="100" b="1" dirty="0">
              <a:solidFill>
                <a:srgbClr val="191B1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spcAft>
                <a:spcPts val="600"/>
              </a:spcAft>
            </a:pPr>
            <a:r>
              <a:rPr kumimoji="1" lang="en-US" altLang="ja-JP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情報交換会：</a:t>
            </a:r>
            <a:r>
              <a:rPr kumimoji="1" lang="en-US" altLang="ja-JP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20:40</a:t>
            </a:r>
            <a:r>
              <a:rPr kumimoji="1" lang="ja-JP" altLang="en-US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140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</p:txBody>
      </p:sp>
      <p:sp>
        <p:nvSpPr>
          <p:cNvPr id="57" name="テキスト ボックス 12">
            <a:extLst>
              <a:ext uri="{FF2B5EF4-FFF2-40B4-BE49-F238E27FC236}">
                <a16:creationId xmlns:a16="http://schemas.microsoft.com/office/drawing/2014/main" id="{16B06206-B169-4CDE-B2E3-7737FFC2BE6D}"/>
              </a:ext>
            </a:extLst>
          </p:cNvPr>
          <p:cNvSpPr txBox="1"/>
          <p:nvPr/>
        </p:nvSpPr>
        <p:spPr>
          <a:xfrm>
            <a:off x="244235" y="4856190"/>
            <a:ext cx="6791498" cy="11613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ja-JP" sz="1400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一般講演</a:t>
            </a:r>
            <a:r>
              <a:rPr lang="en-US" altLang="ja-JP" sz="1400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1:19:00-19:10】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ja-JP" altLang="en-US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「今、なぜ</a:t>
            </a:r>
            <a:r>
              <a:rPr lang="en-US" altLang="ja-JP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HBOC</a:t>
            </a:r>
            <a:r>
              <a:rPr lang="ja-JP" altLang="en-US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を見逃してはいけないのか </a:t>
            </a:r>
            <a:r>
              <a:rPr lang="en-US" altLang="ja-JP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― BRCA</a:t>
            </a:r>
            <a:r>
              <a:rPr lang="ja-JP" altLang="en-US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検査の意義と現場での役割」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kumimoji="1" lang="ja-JP" altLang="en-US" sz="14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</a:t>
            </a:r>
            <a:endParaRPr kumimoji="1" lang="en-US" altLang="ja-JP" sz="1400" b="1" dirty="0">
              <a:solidFill>
                <a:srgbClr val="191B1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>
              <a:lnSpc>
                <a:spcPct val="110000"/>
              </a:lnSpc>
              <a:spcAft>
                <a:spcPts val="600"/>
              </a:spcAft>
            </a:pPr>
            <a:r>
              <a:rPr kumimoji="1" lang="ja-JP" altLang="en-US" sz="14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医療法人那覇西会　那覇西クリニック　乳がん認定看護師　海野　利恵　さん</a:t>
            </a:r>
            <a:endParaRPr kumimoji="1" lang="zh-TW" altLang="en-US" sz="1400" b="1" dirty="0">
              <a:solidFill>
                <a:srgbClr val="191B1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テキスト ボックス 12">
            <a:extLst>
              <a:ext uri="{FF2B5EF4-FFF2-40B4-BE49-F238E27FC236}">
                <a16:creationId xmlns:a16="http://schemas.microsoft.com/office/drawing/2014/main" id="{03EE6624-0121-D103-3EBD-6D2E68E27FFA}"/>
              </a:ext>
            </a:extLst>
          </p:cNvPr>
          <p:cNvSpPr txBox="1"/>
          <p:nvPr/>
        </p:nvSpPr>
        <p:spPr>
          <a:xfrm>
            <a:off x="179194" y="6314219"/>
            <a:ext cx="6791498" cy="10987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ja-JP" sz="1400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400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一般講演</a:t>
            </a:r>
            <a:r>
              <a:rPr lang="en-US" altLang="ja-JP" sz="1400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2:19:10-19:50】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ja-JP" altLang="en-US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「乳腺診療リスタート！ー</a:t>
            </a:r>
            <a:r>
              <a:rPr lang="en-US" altLang="ja-JP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BRCA</a:t>
            </a:r>
            <a:r>
              <a:rPr lang="ja-JP" altLang="en-US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検査・</a:t>
            </a:r>
            <a:r>
              <a:rPr lang="en-US" altLang="ja-JP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HBOC</a:t>
            </a:r>
            <a:r>
              <a:rPr lang="ja-JP" altLang="en-US" sz="1400" b="1" i="0" u="none" strike="noStrike" baseline="0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診療体制づくりと新たな取り組みー」</a:t>
            </a:r>
            <a:endParaRPr lang="en-US" altLang="ja-JP" sz="1400" b="1" i="0" u="none" strike="noStrike" baseline="0" dirty="0">
              <a:solidFill>
                <a:srgbClr val="191B1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endParaRPr kumimoji="1" lang="en-US" altLang="zh-CN" sz="1400" b="1" dirty="0">
              <a:solidFill>
                <a:srgbClr val="191B1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>
              <a:lnSpc>
                <a:spcPct val="90000"/>
              </a:lnSpc>
              <a:spcAft>
                <a:spcPts val="600"/>
              </a:spcAft>
            </a:pPr>
            <a:r>
              <a:rPr kumimoji="1" lang="zh-CN" altLang="en-US" sz="14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地方独立行政法人那覇市立病院</a:t>
            </a:r>
            <a:r>
              <a:rPr kumimoji="1" lang="ja-JP" altLang="en-US" sz="1400" b="1" dirty="0">
                <a:solidFill>
                  <a:srgbClr val="191B1B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幸喜　絢子　先生</a:t>
            </a:r>
            <a:endParaRPr kumimoji="1" lang="zh-TW" altLang="en-US" sz="1400" b="1" dirty="0">
              <a:solidFill>
                <a:srgbClr val="191B1B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F5CF5F78-A52F-4ADE-3036-D24D2A412D9B}"/>
              </a:ext>
            </a:extLst>
          </p:cNvPr>
          <p:cNvGrpSpPr/>
          <p:nvPr/>
        </p:nvGrpSpPr>
        <p:grpSpPr>
          <a:xfrm>
            <a:off x="272843" y="5664787"/>
            <a:ext cx="649792" cy="342900"/>
            <a:chOff x="985817" y="6300441"/>
            <a:chExt cx="649792" cy="342900"/>
          </a:xfrm>
        </p:grpSpPr>
        <p:pic>
          <p:nvPicPr>
            <p:cNvPr id="74" name="図 73" descr="パソコンの画面&#10;&#10;自動的に生成された説明">
              <a:extLst>
                <a:ext uri="{FF2B5EF4-FFF2-40B4-BE49-F238E27FC236}">
                  <a16:creationId xmlns:a16="http://schemas.microsoft.com/office/drawing/2014/main" id="{1BC5A5A1-A1D9-AFCD-0847-EA8AFB156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817" y="6300441"/>
              <a:ext cx="609600" cy="342900"/>
            </a:xfrm>
            <a:prstGeom prst="rect">
              <a:avLst/>
            </a:prstGeom>
          </p:spPr>
        </p:pic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DB6B1FE3-B41A-CFF1-6A04-C9150EBFD10B}"/>
                </a:ext>
              </a:extLst>
            </p:cNvPr>
            <p:cNvSpPr txBox="1"/>
            <p:nvPr/>
          </p:nvSpPr>
          <p:spPr>
            <a:xfrm>
              <a:off x="1026009" y="6333075"/>
              <a:ext cx="609600" cy="27699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ja-JP" altLang="en-US" sz="1200" kern="100" dirty="0">
                  <a:solidFill>
                    <a:prstClr val="white"/>
                  </a:solidFill>
                  <a:latin typeface="メイリオ"/>
                  <a:ea typeface="メイリオ"/>
                  <a:cs typeface="Times New Roman" panose="02020603050405020304" pitchFamily="18" charset="0"/>
                </a:rPr>
                <a:t>演者</a:t>
              </a:r>
              <a:endParaRPr lang="ja-JP" altLang="ja-JP" sz="1200" kern="100" dirty="0">
                <a:solidFill>
                  <a:prstClr val="white"/>
                </a:solidFill>
                <a:latin typeface="メイリオ"/>
                <a:ea typeface="メイリオ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1996E55A-D280-D86A-53D1-60070EA5039E}"/>
              </a:ext>
            </a:extLst>
          </p:cNvPr>
          <p:cNvGrpSpPr/>
          <p:nvPr/>
        </p:nvGrpSpPr>
        <p:grpSpPr>
          <a:xfrm>
            <a:off x="223585" y="7142081"/>
            <a:ext cx="649792" cy="342900"/>
            <a:chOff x="985817" y="6300441"/>
            <a:chExt cx="649792" cy="342900"/>
          </a:xfrm>
        </p:grpSpPr>
        <p:pic>
          <p:nvPicPr>
            <p:cNvPr id="77" name="図 76" descr="パソコンの画面&#10;&#10;自動的に生成された説明">
              <a:extLst>
                <a:ext uri="{FF2B5EF4-FFF2-40B4-BE49-F238E27FC236}">
                  <a16:creationId xmlns:a16="http://schemas.microsoft.com/office/drawing/2014/main" id="{B4AF53E0-9E5D-C108-8DFC-2C7755D0A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817" y="6300441"/>
              <a:ext cx="609600" cy="342900"/>
            </a:xfrm>
            <a:prstGeom prst="rect">
              <a:avLst/>
            </a:prstGeom>
          </p:spPr>
        </p:pic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CACD575A-5B15-59A1-C43E-FE505C60F9BB}"/>
                </a:ext>
              </a:extLst>
            </p:cNvPr>
            <p:cNvSpPr txBox="1"/>
            <p:nvPr/>
          </p:nvSpPr>
          <p:spPr>
            <a:xfrm>
              <a:off x="1026009" y="6333075"/>
              <a:ext cx="609600" cy="27699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ja-JP" altLang="en-US" sz="1200" kern="100" dirty="0">
                  <a:solidFill>
                    <a:prstClr val="white"/>
                  </a:solidFill>
                  <a:latin typeface="メイリオ"/>
                  <a:ea typeface="メイリオ"/>
                  <a:cs typeface="Times New Roman" panose="02020603050405020304" pitchFamily="18" charset="0"/>
                </a:rPr>
                <a:t>演者</a:t>
              </a:r>
              <a:endParaRPr lang="ja-JP" altLang="ja-JP" sz="1200" kern="100" dirty="0">
                <a:solidFill>
                  <a:prstClr val="white"/>
                </a:solidFill>
                <a:latin typeface="メイリオ"/>
                <a:ea typeface="メイリオ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133B0485-4421-9C17-DE97-6758F8CE001B}"/>
              </a:ext>
            </a:extLst>
          </p:cNvPr>
          <p:cNvGrpSpPr/>
          <p:nvPr/>
        </p:nvGrpSpPr>
        <p:grpSpPr>
          <a:xfrm>
            <a:off x="203489" y="8790508"/>
            <a:ext cx="649792" cy="342900"/>
            <a:chOff x="985817" y="6300441"/>
            <a:chExt cx="649792" cy="342900"/>
          </a:xfrm>
        </p:grpSpPr>
        <p:pic>
          <p:nvPicPr>
            <p:cNvPr id="80" name="図 79" descr="パソコンの画面&#10;&#10;自動的に生成された説明">
              <a:extLst>
                <a:ext uri="{FF2B5EF4-FFF2-40B4-BE49-F238E27FC236}">
                  <a16:creationId xmlns:a16="http://schemas.microsoft.com/office/drawing/2014/main" id="{E63ABF0D-6A70-3995-B1EE-7A770E28E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817" y="6300441"/>
              <a:ext cx="609600" cy="342900"/>
            </a:xfrm>
            <a:prstGeom prst="rect">
              <a:avLst/>
            </a:prstGeom>
          </p:spPr>
        </p:pic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67FCB407-21F6-9747-36E1-188712BA630F}"/>
                </a:ext>
              </a:extLst>
            </p:cNvPr>
            <p:cNvSpPr txBox="1"/>
            <p:nvPr/>
          </p:nvSpPr>
          <p:spPr>
            <a:xfrm>
              <a:off x="1026009" y="6333075"/>
              <a:ext cx="609600" cy="27699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ja-JP" altLang="en-US" sz="1200" kern="100" dirty="0">
                  <a:solidFill>
                    <a:prstClr val="white"/>
                  </a:solidFill>
                  <a:latin typeface="メイリオ"/>
                  <a:ea typeface="メイリオ"/>
                  <a:cs typeface="Times New Roman" panose="02020603050405020304" pitchFamily="18" charset="0"/>
                </a:rPr>
                <a:t>演者</a:t>
              </a:r>
              <a:endParaRPr lang="ja-JP" altLang="ja-JP" sz="1200" kern="100" dirty="0">
                <a:solidFill>
                  <a:prstClr val="white"/>
                </a:solidFill>
                <a:latin typeface="メイリオ"/>
                <a:ea typeface="メイリオ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898829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straZeneca Standard Templat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01D0DAFE-49CF-437F-BBAC-5737518177C1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BrandIn lastLayout="1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6A0C96C6D23FF44B04CD7CD255D0B42" ma:contentTypeVersion="0" ma:contentTypeDescription="新しいドキュメントを作成します。" ma:contentTypeScope="" ma:versionID="ca7841f8350ab1e11ef79c20a39a51c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cd854ec148d7fa3f28b696a2ee3dff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377F0E-6DE4-47A6-94F7-B5269FE2FCE0}">
  <ds:schemaRefs/>
</ds:datastoreItem>
</file>

<file path=customXml/itemProps2.xml><?xml version="1.0" encoding="utf-8"?>
<ds:datastoreItem xmlns:ds="http://schemas.openxmlformats.org/officeDocument/2006/customXml" ds:itemID="{5EB8296A-13EF-4292-B968-580DA44F641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0020F2-A2BC-404A-B04B-764789D4BE76}">
  <ds:schemaRefs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DA1DAE8D-6EA5-4547-876E-DB0F1A2D83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1425</TotalTime>
  <Words>679</Words>
  <Application>Microsoft Office PowerPoint</Application>
  <PresentationFormat>ユーザー設定</PresentationFormat>
  <Paragraphs>42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Meiryo UI</vt:lpstr>
      <vt:lpstr>メイリオ</vt:lpstr>
      <vt:lpstr>游ゴシック</vt:lpstr>
      <vt:lpstr>Arial</vt:lpstr>
      <vt:lpstr>Calibri</vt:lpstr>
      <vt:lpstr>Calisto MT</vt:lpstr>
      <vt:lpstr>Century</vt:lpstr>
      <vt:lpstr>Times New Roman</vt:lpstr>
      <vt:lpstr>デザインの設定</vt:lpstr>
      <vt:lpstr>AstraZeneca Standard Template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Imanishi, Tetsurou</dc:creator>
  <cp:lastModifiedBy>石井　岳夫</cp:lastModifiedBy>
  <cp:revision>42</cp:revision>
  <cp:lastPrinted>2026-06-17T16:13:47Z</cp:lastPrinted>
  <dcterms:created xsi:type="dcterms:W3CDTF">2020-10-28T12:05:26Z</dcterms:created>
  <dcterms:modified xsi:type="dcterms:W3CDTF">2026-07-28T00:40:54Z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0x010100E6A0C96C6D23FF44B04CD7CD255D0B42</vt:lpwstr>
  </property>
</Properties>
</file>