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sldIdLst>
    <p:sldId id="270" r:id="rId5"/>
    <p:sldId id="269" r:id="rId6"/>
  </p:sldIdLst>
  <p:sldSz cx="7562850" cy="10688638"/>
  <p:notesSz cx="6807200" cy="9939338"/>
  <p:defaultTextStyle>
    <a:defPPr>
      <a:defRPr lang="ja-JP"/>
    </a:defPPr>
    <a:lvl1pPr algn="l" defTabSz="466725" rtl="0" fontAlgn="base">
      <a:spcBef>
        <a:spcPct val="0"/>
      </a:spcBef>
      <a:spcAft>
        <a:spcPct val="0"/>
      </a:spcAft>
      <a:defRPr kumimoji="1" kern="1200">
        <a:solidFill>
          <a:schemeClr val="tx1"/>
        </a:solidFill>
        <a:latin typeface="Arial" charset="0"/>
        <a:ea typeface="ＭＳ Ｐゴシック" charset="-128"/>
        <a:cs typeface="+mn-cs"/>
      </a:defRPr>
    </a:lvl1pPr>
    <a:lvl2pPr marL="466725" indent="-9525" algn="l" defTabSz="466725" rtl="0" fontAlgn="base">
      <a:spcBef>
        <a:spcPct val="0"/>
      </a:spcBef>
      <a:spcAft>
        <a:spcPct val="0"/>
      </a:spcAft>
      <a:defRPr kumimoji="1" kern="1200">
        <a:solidFill>
          <a:schemeClr val="tx1"/>
        </a:solidFill>
        <a:latin typeface="Arial" charset="0"/>
        <a:ea typeface="ＭＳ Ｐゴシック" charset="-128"/>
        <a:cs typeface="+mn-cs"/>
      </a:defRPr>
    </a:lvl2pPr>
    <a:lvl3pPr marL="935038" indent="-20638" algn="l" defTabSz="466725" rtl="0" fontAlgn="base">
      <a:spcBef>
        <a:spcPct val="0"/>
      </a:spcBef>
      <a:spcAft>
        <a:spcPct val="0"/>
      </a:spcAft>
      <a:defRPr kumimoji="1" kern="1200">
        <a:solidFill>
          <a:schemeClr val="tx1"/>
        </a:solidFill>
        <a:latin typeface="Arial" charset="0"/>
        <a:ea typeface="ＭＳ Ｐゴシック" charset="-128"/>
        <a:cs typeface="+mn-cs"/>
      </a:defRPr>
    </a:lvl3pPr>
    <a:lvl4pPr marL="1403350" indent="-31750" algn="l" defTabSz="466725" rtl="0" fontAlgn="base">
      <a:spcBef>
        <a:spcPct val="0"/>
      </a:spcBef>
      <a:spcAft>
        <a:spcPct val="0"/>
      </a:spcAft>
      <a:defRPr kumimoji="1" kern="1200">
        <a:solidFill>
          <a:schemeClr val="tx1"/>
        </a:solidFill>
        <a:latin typeface="Arial" charset="0"/>
        <a:ea typeface="ＭＳ Ｐゴシック" charset="-128"/>
        <a:cs typeface="+mn-cs"/>
      </a:defRPr>
    </a:lvl4pPr>
    <a:lvl5pPr marL="1871663" indent="-42863" algn="l" defTabSz="466725"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3367" userDrawn="1">
          <p15:clr>
            <a:srgbClr val="A4A3A4"/>
          </p15:clr>
        </p15:guide>
        <p15:guide id="2" pos="238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7F93"/>
    <a:srgbClr val="05AFCC"/>
    <a:srgbClr val="036478"/>
    <a:srgbClr val="1A48A1"/>
    <a:srgbClr val="DF872F"/>
    <a:srgbClr val="F0AC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90" autoAdjust="0"/>
    <p:restoredTop sz="95939" autoAdjust="0"/>
  </p:normalViewPr>
  <p:slideViewPr>
    <p:cSldViewPr snapToGrid="0">
      <p:cViewPr varScale="1">
        <p:scale>
          <a:sx n="56" d="100"/>
          <a:sy n="56" d="100"/>
        </p:scale>
        <p:origin x="2736" y="72"/>
      </p:cViewPr>
      <p:guideLst>
        <p:guide orient="horz" pos="3367"/>
        <p:guide pos="2382"/>
      </p:guideLst>
    </p:cSldViewPr>
  </p:slideViewPr>
  <p:notesTextViewPr>
    <p:cViewPr>
      <p:scale>
        <a:sx n="100" d="100"/>
        <a:sy n="100" d="100"/>
      </p:scale>
      <p:origin x="0" y="0"/>
    </p:cViewPr>
  </p:notesTextViewPr>
  <p:notesViewPr>
    <p:cSldViewPr snapToGrid="0" showGuides="1">
      <p:cViewPr varScale="1">
        <p:scale>
          <a:sx n="62" d="100"/>
          <a:sy n="62" d="100"/>
        </p:scale>
        <p:origin x="248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7A59801F-A574-4D87-811F-13523D13C942}" type="datetimeFigureOut">
              <a:rPr kumimoji="1" lang="ja-JP" altLang="en-US" smtClean="0"/>
              <a:t>2023/5/23</a:t>
            </a:fld>
            <a:endParaRPr kumimoji="1" lang="ja-JP" altLang="en-US"/>
          </a:p>
        </p:txBody>
      </p:sp>
      <p:sp>
        <p:nvSpPr>
          <p:cNvPr id="4" name="スライド イメージ プレースホルダー 3"/>
          <p:cNvSpPr>
            <a:spLocks noGrp="1" noRot="1" noChangeAspect="1"/>
          </p:cNvSpPr>
          <p:nvPr>
            <p:ph type="sldImg" idx="2"/>
          </p:nvPr>
        </p:nvSpPr>
        <p:spPr>
          <a:xfrm>
            <a:off x="2217738" y="1243013"/>
            <a:ext cx="23717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1D378CE8-0E4E-4388-9495-EAD94312FA4B}" type="slidenum">
              <a:rPr kumimoji="1" lang="ja-JP" altLang="en-US" smtClean="0"/>
              <a:t>‹#›</a:t>
            </a:fld>
            <a:endParaRPr kumimoji="1" lang="ja-JP" altLang="en-US"/>
          </a:p>
        </p:txBody>
      </p:sp>
    </p:spTree>
    <p:extLst>
      <p:ext uri="{BB962C8B-B14F-4D97-AF65-F5344CB8AC3E}">
        <p14:creationId xmlns:p14="http://schemas.microsoft.com/office/powerpoint/2010/main" val="157529488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講演会用_1">
    <p:spTree>
      <p:nvGrpSpPr>
        <p:cNvPr id="1" name=""/>
        <p:cNvGrpSpPr/>
        <p:nvPr/>
      </p:nvGrpSpPr>
      <p:grpSpPr>
        <a:xfrm>
          <a:off x="0" y="0"/>
          <a:ext cx="0" cy="0"/>
          <a:chOff x="0" y="0"/>
          <a:chExt cx="0" cy="0"/>
        </a:xfrm>
      </p:grpSpPr>
      <p:pic>
        <p:nvPicPr>
          <p:cNvPr id="15" name="図 14" descr="背景パターン&#10;&#10;中程度の精度で自動的に生成された説明">
            <a:extLst>
              <a:ext uri="{FF2B5EF4-FFF2-40B4-BE49-F238E27FC236}">
                <a16:creationId xmlns:a16="http://schemas.microsoft.com/office/drawing/2014/main" id="{1DD84F7C-E205-4222-BB85-237DB237AA63}"/>
              </a:ext>
            </a:extLst>
          </p:cNvPr>
          <p:cNvPicPr>
            <a:picLocks/>
          </p:cNvPicPr>
          <p:nvPr userDrawn="1"/>
        </p:nvPicPr>
        <p:blipFill>
          <a:blip r:embed="rId2"/>
          <a:stretch>
            <a:fillRect/>
          </a:stretch>
        </p:blipFill>
        <p:spPr>
          <a:xfrm>
            <a:off x="-11528" y="0"/>
            <a:ext cx="7586277" cy="10702800"/>
          </a:xfrm>
          <a:prstGeom prst="rect">
            <a:avLst/>
          </a:prstGeom>
        </p:spPr>
      </p:pic>
      <p:sp>
        <p:nvSpPr>
          <p:cNvPr id="2" name="タイトル 1"/>
          <p:cNvSpPr>
            <a:spLocks noGrp="1"/>
          </p:cNvSpPr>
          <p:nvPr>
            <p:ph type="title"/>
          </p:nvPr>
        </p:nvSpPr>
        <p:spPr>
          <a:xfrm>
            <a:off x="55419" y="284008"/>
            <a:ext cx="7464829" cy="964800"/>
          </a:xfrm>
        </p:spPr>
        <p:txBody>
          <a:bodyPr/>
          <a:lstStyle>
            <a:lvl1pPr>
              <a:defRPr sz="4800" b="1">
                <a:solidFill>
                  <a:schemeClr val="bg1"/>
                </a:solidFill>
              </a:defRPr>
            </a:lvl1pPr>
          </a:lstStyle>
          <a:p>
            <a:r>
              <a:rPr lang="ja-JP" altLang="en-US" dirty="0"/>
              <a:t>マスタ タイトルの書式設定</a:t>
            </a:r>
          </a:p>
        </p:txBody>
      </p:sp>
      <p:sp>
        <p:nvSpPr>
          <p:cNvPr id="37" name="コンテンツ プレースホルダ 2">
            <a:extLst>
              <a:ext uri="{FF2B5EF4-FFF2-40B4-BE49-F238E27FC236}">
                <a16:creationId xmlns:a16="http://schemas.microsoft.com/office/drawing/2014/main" id="{ED1D5297-1658-4154-881A-776C617D46D3}"/>
              </a:ext>
            </a:extLst>
          </p:cNvPr>
          <p:cNvSpPr>
            <a:spLocks noGrp="1"/>
          </p:cNvSpPr>
          <p:nvPr>
            <p:ph idx="19" hasCustomPrompt="1"/>
          </p:nvPr>
        </p:nvSpPr>
        <p:spPr>
          <a:xfrm>
            <a:off x="2080800" y="3980465"/>
            <a:ext cx="5121688" cy="405587"/>
          </a:xfrm>
        </p:spPr>
        <p:txBody>
          <a:bodyPr/>
          <a:lstStyle>
            <a:lvl1pPr marL="0" indent="0">
              <a:buNone/>
              <a:defRPr sz="2800" b="1">
                <a:solidFill>
                  <a:srgbClr val="05AFCC"/>
                </a:solidFill>
              </a:defRPr>
            </a:lvl1pPr>
            <a:lvl2pPr marL="466725" indent="0">
              <a:buNone/>
              <a:defRPr sz="2400" b="1"/>
            </a:lvl2pPr>
            <a:lvl3pPr marL="935037" indent="0">
              <a:buNone/>
              <a:defRPr sz="2400" b="1"/>
            </a:lvl3pPr>
            <a:lvl4pPr marL="1403350" indent="0">
              <a:buNone/>
              <a:defRPr sz="2400" b="1"/>
            </a:lvl4pPr>
            <a:lvl5pPr marL="1871662" indent="0">
              <a:buNone/>
              <a:defRPr sz="2400" b="1"/>
            </a:lvl5pPr>
          </a:lstStyle>
          <a:p>
            <a:pPr marL="0" marR="0" lvl="0" indent="0" algn="l" defTabSz="466725" rtl="0" eaLnBrk="1" fontAlgn="base" latinLnBrk="0" hangingPunct="1">
              <a:lnSpc>
                <a:spcPct val="100000"/>
              </a:lnSpc>
              <a:spcBef>
                <a:spcPct val="0"/>
              </a:spcBef>
              <a:spcAft>
                <a:spcPct val="0"/>
              </a:spcAft>
              <a:buClrTx/>
              <a:buSzTx/>
              <a:buFontTx/>
              <a:buNone/>
              <a:tabLst/>
              <a:defRPr/>
            </a:pPr>
            <a:r>
              <a:rPr kumimoji="1" lang="ja-JP" altLang="en-US" sz="2500" b="1" i="0" u="none" strike="noStrike" kern="1200" cap="none" spc="0" normalizeH="0" baseline="0" noProof="0" dirty="0">
                <a:ln>
                  <a:noFill/>
                </a:ln>
                <a:solidFill>
                  <a:srgbClr val="05AFCC"/>
                </a:solidFill>
                <a:effectLst/>
                <a:uLnTx/>
                <a:uFillTx/>
                <a:latin typeface="Meiryo UI" panose="020B0604030504040204" pitchFamily="50" charset="-128"/>
                <a:ea typeface="Meiryo UI" panose="020B0604030504040204" pitchFamily="50" charset="-128"/>
                <a:cs typeface="+mn-cs"/>
              </a:rPr>
              <a:t>講演タイトル 講演タイトル</a:t>
            </a:r>
            <a:endParaRPr kumimoji="1" lang="en-US" altLang="ja-JP" sz="2500" b="1" i="0" u="none" strike="noStrike" kern="1200" cap="none" spc="0" normalizeH="0" baseline="0" noProof="0" dirty="0">
              <a:ln>
                <a:noFill/>
              </a:ln>
              <a:solidFill>
                <a:srgbClr val="05AFCC"/>
              </a:solidFill>
              <a:effectLst/>
              <a:uLnTx/>
              <a:uFillTx/>
              <a:latin typeface="Meiryo UI" panose="020B0604030504040204" pitchFamily="50" charset="-128"/>
              <a:ea typeface="Meiryo UI" panose="020B0604030504040204" pitchFamily="50" charset="-128"/>
              <a:cs typeface="+mn-cs"/>
            </a:endParaRPr>
          </a:p>
        </p:txBody>
      </p:sp>
      <p:sp>
        <p:nvSpPr>
          <p:cNvPr id="42" name="コンテンツ プレースホルダ 2">
            <a:extLst>
              <a:ext uri="{FF2B5EF4-FFF2-40B4-BE49-F238E27FC236}">
                <a16:creationId xmlns:a16="http://schemas.microsoft.com/office/drawing/2014/main" id="{D3C72F42-E0E6-40C4-988F-2C5F1856BCB8}"/>
              </a:ext>
            </a:extLst>
          </p:cNvPr>
          <p:cNvSpPr>
            <a:spLocks noGrp="1"/>
          </p:cNvSpPr>
          <p:nvPr>
            <p:ph idx="24" hasCustomPrompt="1"/>
          </p:nvPr>
        </p:nvSpPr>
        <p:spPr>
          <a:xfrm>
            <a:off x="2080800" y="4501355"/>
            <a:ext cx="734136" cy="324000"/>
          </a:xfrm>
        </p:spPr>
        <p:txBody>
          <a:bodyPr rIns="36000" anchor="b"/>
          <a:lstStyle>
            <a:lvl1pPr marL="0" indent="0">
              <a:buNone/>
              <a:defRPr sz="1700" b="1"/>
            </a:lvl1pPr>
            <a:lvl2pPr marL="466725" indent="0">
              <a:buNone/>
              <a:defRPr sz="2400" b="1"/>
            </a:lvl2pPr>
            <a:lvl3pPr marL="935037" indent="0">
              <a:buNone/>
              <a:defRPr sz="2400" b="1"/>
            </a:lvl3pPr>
            <a:lvl4pPr marL="1403350" indent="0">
              <a:buNone/>
              <a:defRPr sz="2400" b="1"/>
            </a:lvl4pPr>
            <a:lvl5pPr marL="1871662" indent="0">
              <a:buNone/>
              <a:defRPr sz="2400" b="1"/>
            </a:lvl5pPr>
          </a:lstStyle>
          <a:p>
            <a:pPr lvl="0"/>
            <a:r>
              <a:rPr lang="ja-JP" altLang="en-US" dirty="0"/>
              <a:t>□□</a:t>
            </a:r>
          </a:p>
        </p:txBody>
      </p:sp>
      <p:sp>
        <p:nvSpPr>
          <p:cNvPr id="70" name="コンテンツ プレースホルダ 2">
            <a:extLst>
              <a:ext uri="{FF2B5EF4-FFF2-40B4-BE49-F238E27FC236}">
                <a16:creationId xmlns:a16="http://schemas.microsoft.com/office/drawing/2014/main" id="{4971B744-A3C8-4192-B638-F6DFEC759A28}"/>
              </a:ext>
            </a:extLst>
          </p:cNvPr>
          <p:cNvSpPr>
            <a:spLocks noGrp="1"/>
          </p:cNvSpPr>
          <p:nvPr>
            <p:ph idx="50" hasCustomPrompt="1"/>
          </p:nvPr>
        </p:nvSpPr>
        <p:spPr>
          <a:xfrm>
            <a:off x="2080800" y="5208142"/>
            <a:ext cx="734136" cy="324000"/>
          </a:xfrm>
        </p:spPr>
        <p:txBody>
          <a:bodyPr rIns="36000" anchor="b"/>
          <a:lstStyle>
            <a:lvl1pPr marL="0" indent="0">
              <a:buNone/>
              <a:defRPr sz="1700" b="1"/>
            </a:lvl1pPr>
            <a:lvl2pPr marL="466725" indent="0">
              <a:buNone/>
              <a:defRPr sz="2400" b="1"/>
            </a:lvl2pPr>
            <a:lvl3pPr marL="935037" indent="0">
              <a:buNone/>
              <a:defRPr sz="2400" b="1"/>
            </a:lvl3pPr>
            <a:lvl4pPr marL="1403350" indent="0">
              <a:buNone/>
              <a:defRPr sz="2400" b="1"/>
            </a:lvl4pPr>
            <a:lvl5pPr marL="1871662" indent="0">
              <a:buNone/>
              <a:defRPr sz="2400" b="1"/>
            </a:lvl5pPr>
          </a:lstStyle>
          <a:p>
            <a:pPr lvl="0"/>
            <a:r>
              <a:rPr lang="ja-JP" altLang="en-US" dirty="0"/>
              <a:t>□□</a:t>
            </a:r>
          </a:p>
        </p:txBody>
      </p:sp>
      <p:sp>
        <p:nvSpPr>
          <p:cNvPr id="73" name="コンテンツ プレースホルダ 2">
            <a:extLst>
              <a:ext uri="{FF2B5EF4-FFF2-40B4-BE49-F238E27FC236}">
                <a16:creationId xmlns:a16="http://schemas.microsoft.com/office/drawing/2014/main" id="{8F8783F7-1EA4-417A-90D9-472F944A71E9}"/>
              </a:ext>
            </a:extLst>
          </p:cNvPr>
          <p:cNvSpPr>
            <a:spLocks noGrp="1"/>
          </p:cNvSpPr>
          <p:nvPr>
            <p:ph idx="53" hasCustomPrompt="1"/>
          </p:nvPr>
        </p:nvSpPr>
        <p:spPr>
          <a:xfrm>
            <a:off x="2080800" y="5902978"/>
            <a:ext cx="734136" cy="324000"/>
          </a:xfrm>
        </p:spPr>
        <p:txBody>
          <a:bodyPr rIns="36000" anchor="b"/>
          <a:lstStyle>
            <a:lvl1pPr marL="0" indent="0">
              <a:buNone/>
              <a:defRPr sz="1700" b="1"/>
            </a:lvl1pPr>
            <a:lvl2pPr marL="466725" indent="0">
              <a:buNone/>
              <a:defRPr sz="2400" b="1"/>
            </a:lvl2pPr>
            <a:lvl3pPr marL="935037" indent="0">
              <a:buNone/>
              <a:defRPr sz="2400" b="1"/>
            </a:lvl3pPr>
            <a:lvl4pPr marL="1403350" indent="0">
              <a:buNone/>
              <a:defRPr sz="2400" b="1"/>
            </a:lvl4pPr>
            <a:lvl5pPr marL="1871662" indent="0">
              <a:buNone/>
              <a:defRPr sz="2400" b="1"/>
            </a:lvl5pPr>
          </a:lstStyle>
          <a:p>
            <a:pPr lvl="0"/>
            <a:r>
              <a:rPr lang="ja-JP" altLang="en-US" dirty="0"/>
              <a:t>□□</a:t>
            </a:r>
          </a:p>
        </p:txBody>
      </p:sp>
      <p:sp>
        <p:nvSpPr>
          <p:cNvPr id="30" name="縦書きコンテンツ プレースホルダー 3">
            <a:extLst>
              <a:ext uri="{FF2B5EF4-FFF2-40B4-BE49-F238E27FC236}">
                <a16:creationId xmlns:a16="http://schemas.microsoft.com/office/drawing/2014/main" id="{C4BEB9FF-00F1-4289-B0FF-31629D10FFDE}"/>
              </a:ext>
            </a:extLst>
          </p:cNvPr>
          <p:cNvSpPr>
            <a:spLocks noGrp="1"/>
          </p:cNvSpPr>
          <p:nvPr>
            <p:ph orient="vert" sz="quarter" idx="64" hasCustomPrompt="1"/>
          </p:nvPr>
        </p:nvSpPr>
        <p:spPr>
          <a:xfrm>
            <a:off x="2080801" y="1963609"/>
            <a:ext cx="5121688" cy="343300"/>
          </a:xfrm>
        </p:spPr>
        <p:txBody>
          <a:bodyPr vert="horz"/>
          <a:lstStyle>
            <a:lvl1pPr marL="0" indent="0" algn="l">
              <a:buNone/>
              <a:defRPr sz="18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en-US" altLang="ja-JP" dirty="0"/>
              <a:t>2022</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r>
              <a:rPr kumimoji="1" lang="en-US" altLang="ja-JP" dirty="0"/>
              <a:t>00</a:t>
            </a:r>
            <a:r>
              <a:rPr kumimoji="1" lang="ja-JP" altLang="en-US" dirty="0"/>
              <a:t>：</a:t>
            </a:r>
            <a:r>
              <a:rPr kumimoji="1" lang="en-US" altLang="ja-JP" dirty="0"/>
              <a:t>00</a:t>
            </a:r>
            <a:r>
              <a:rPr kumimoji="1" lang="ja-JP" altLang="en-US" dirty="0"/>
              <a:t>～</a:t>
            </a:r>
            <a:r>
              <a:rPr kumimoji="1" lang="en-US" altLang="ja-JP" dirty="0"/>
              <a:t>00</a:t>
            </a:r>
            <a:r>
              <a:rPr kumimoji="1" lang="ja-JP" altLang="en-US" dirty="0"/>
              <a:t>：</a:t>
            </a:r>
            <a:r>
              <a:rPr kumimoji="1" lang="en-US" altLang="ja-JP" dirty="0"/>
              <a:t>00</a:t>
            </a:r>
            <a:endParaRPr kumimoji="1" lang="ja-JP" altLang="en-US" dirty="0"/>
          </a:p>
        </p:txBody>
      </p:sp>
      <p:sp>
        <p:nvSpPr>
          <p:cNvPr id="31" name="縦書きコンテンツ プレースホルダー 3">
            <a:extLst>
              <a:ext uri="{FF2B5EF4-FFF2-40B4-BE49-F238E27FC236}">
                <a16:creationId xmlns:a16="http://schemas.microsoft.com/office/drawing/2014/main" id="{AF555E82-7677-49E6-A712-88F9D5795886}"/>
              </a:ext>
            </a:extLst>
          </p:cNvPr>
          <p:cNvSpPr>
            <a:spLocks noGrp="1"/>
          </p:cNvSpPr>
          <p:nvPr>
            <p:ph orient="vert" sz="quarter" idx="65" hasCustomPrompt="1"/>
          </p:nvPr>
        </p:nvSpPr>
        <p:spPr>
          <a:xfrm>
            <a:off x="2080801" y="2373825"/>
            <a:ext cx="5121688" cy="450007"/>
          </a:xfrm>
        </p:spPr>
        <p:txBody>
          <a:bodyPr vert="horz"/>
          <a:lstStyle>
            <a:lvl1pPr marL="0" indent="0" algn="l">
              <a:buNone/>
              <a:defRPr sz="20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□□ホテル大鵬の間</a:t>
            </a:r>
            <a:r>
              <a:rPr kumimoji="1" lang="en-US" altLang="ja-JP" dirty="0"/>
              <a:t>【A-1】</a:t>
            </a:r>
            <a:endParaRPr kumimoji="1" lang="ja-JP" altLang="en-US" dirty="0"/>
          </a:p>
        </p:txBody>
      </p:sp>
      <p:sp>
        <p:nvSpPr>
          <p:cNvPr id="32" name="縦書きコンテンツ プレースホルダー 3">
            <a:extLst>
              <a:ext uri="{FF2B5EF4-FFF2-40B4-BE49-F238E27FC236}">
                <a16:creationId xmlns:a16="http://schemas.microsoft.com/office/drawing/2014/main" id="{DBD324DB-BEF0-44E2-86D8-35E260C46CDA}"/>
              </a:ext>
            </a:extLst>
          </p:cNvPr>
          <p:cNvSpPr>
            <a:spLocks noGrp="1"/>
          </p:cNvSpPr>
          <p:nvPr>
            <p:ph orient="vert" sz="quarter" idx="66" hasCustomPrompt="1"/>
          </p:nvPr>
        </p:nvSpPr>
        <p:spPr>
          <a:xfrm>
            <a:off x="2080801" y="2718805"/>
            <a:ext cx="5121688" cy="343300"/>
          </a:xfrm>
        </p:spPr>
        <p:txBody>
          <a:bodyPr vert="horz"/>
          <a:lstStyle>
            <a:lvl1pPr marL="0" indent="0" algn="l">
              <a:buNone/>
              <a:defRPr sz="12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住所 □□□□□□□□　</a:t>
            </a:r>
            <a:r>
              <a:rPr kumimoji="1" lang="en-US" altLang="ja-JP" dirty="0"/>
              <a:t>TEL : 00-0000-0000</a:t>
            </a:r>
            <a:endParaRPr kumimoji="1" lang="ja-JP" altLang="en-US" dirty="0"/>
          </a:p>
        </p:txBody>
      </p:sp>
      <p:sp>
        <p:nvSpPr>
          <p:cNvPr id="33" name="縦書きコンテンツ プレースホルダー 3">
            <a:extLst>
              <a:ext uri="{FF2B5EF4-FFF2-40B4-BE49-F238E27FC236}">
                <a16:creationId xmlns:a16="http://schemas.microsoft.com/office/drawing/2014/main" id="{5546759B-49AE-4541-81F2-C7C9CBB7EB19}"/>
              </a:ext>
            </a:extLst>
          </p:cNvPr>
          <p:cNvSpPr>
            <a:spLocks noGrp="1"/>
          </p:cNvSpPr>
          <p:nvPr>
            <p:ph orient="vert" sz="quarter" idx="67" hasCustomPrompt="1"/>
          </p:nvPr>
        </p:nvSpPr>
        <p:spPr>
          <a:xfrm>
            <a:off x="2080800" y="3023849"/>
            <a:ext cx="5121689" cy="470286"/>
          </a:xfrm>
        </p:spPr>
        <p:txBody>
          <a:bodyPr vert="horz"/>
          <a:lstStyle>
            <a:lvl1pPr marL="0" indent="0" algn="l">
              <a:buNone/>
              <a:defRPr sz="2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34" name="縦書きコンテンツ プレースホルダー 3">
            <a:extLst>
              <a:ext uri="{FF2B5EF4-FFF2-40B4-BE49-F238E27FC236}">
                <a16:creationId xmlns:a16="http://schemas.microsoft.com/office/drawing/2014/main" id="{EFDC3FAD-3546-4A0A-8E2F-6FD16234BBF5}"/>
              </a:ext>
            </a:extLst>
          </p:cNvPr>
          <p:cNvSpPr>
            <a:spLocks noGrp="1"/>
          </p:cNvSpPr>
          <p:nvPr>
            <p:ph orient="vert" sz="quarter" idx="68" hasCustomPrompt="1"/>
          </p:nvPr>
        </p:nvSpPr>
        <p:spPr>
          <a:xfrm>
            <a:off x="2080800" y="3386357"/>
            <a:ext cx="5121689" cy="320463"/>
          </a:xfrm>
        </p:spPr>
        <p:txBody>
          <a:bodyPr vert="horz"/>
          <a:lstStyle>
            <a:lvl1pPr marL="0" indent="0" algn="l">
              <a:buNone/>
              <a:defRPr sz="14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38" name="縦書きコンテンツ プレースホルダー 3">
            <a:extLst>
              <a:ext uri="{FF2B5EF4-FFF2-40B4-BE49-F238E27FC236}">
                <a16:creationId xmlns:a16="http://schemas.microsoft.com/office/drawing/2014/main" id="{CF99132C-932C-47B8-9F5D-E173CBED294C}"/>
              </a:ext>
            </a:extLst>
          </p:cNvPr>
          <p:cNvSpPr>
            <a:spLocks noGrp="1"/>
          </p:cNvSpPr>
          <p:nvPr>
            <p:ph orient="vert" sz="quarter" idx="69" hasCustomPrompt="1"/>
          </p:nvPr>
        </p:nvSpPr>
        <p:spPr>
          <a:xfrm>
            <a:off x="2894400" y="4455728"/>
            <a:ext cx="4308087" cy="470286"/>
          </a:xfrm>
        </p:spPr>
        <p:txBody>
          <a:bodyPr vert="horz"/>
          <a:lstStyle>
            <a:lvl1pPr marL="0" indent="0" algn="l">
              <a:buNone/>
              <a:defRPr sz="2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39" name="縦書きコンテンツ プレースホルダー 3">
            <a:extLst>
              <a:ext uri="{FF2B5EF4-FFF2-40B4-BE49-F238E27FC236}">
                <a16:creationId xmlns:a16="http://schemas.microsoft.com/office/drawing/2014/main" id="{E3467058-5BE7-4E04-B043-E92ADCDE56D3}"/>
              </a:ext>
            </a:extLst>
          </p:cNvPr>
          <p:cNvSpPr>
            <a:spLocks noGrp="1"/>
          </p:cNvSpPr>
          <p:nvPr>
            <p:ph orient="vert" sz="quarter" idx="70" hasCustomPrompt="1"/>
          </p:nvPr>
        </p:nvSpPr>
        <p:spPr>
          <a:xfrm>
            <a:off x="2894400" y="4818236"/>
            <a:ext cx="4308087" cy="320463"/>
          </a:xfrm>
        </p:spPr>
        <p:txBody>
          <a:bodyPr vert="horz"/>
          <a:lstStyle>
            <a:lvl1pPr marL="0" indent="0" algn="l">
              <a:buNone/>
              <a:defRPr sz="14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40" name="縦書きコンテンツ プレースホルダー 3">
            <a:extLst>
              <a:ext uri="{FF2B5EF4-FFF2-40B4-BE49-F238E27FC236}">
                <a16:creationId xmlns:a16="http://schemas.microsoft.com/office/drawing/2014/main" id="{0173009A-5048-4CA8-BCC4-995677BD59EB}"/>
              </a:ext>
            </a:extLst>
          </p:cNvPr>
          <p:cNvSpPr>
            <a:spLocks noGrp="1"/>
          </p:cNvSpPr>
          <p:nvPr>
            <p:ph orient="vert" sz="quarter" idx="71" hasCustomPrompt="1"/>
          </p:nvPr>
        </p:nvSpPr>
        <p:spPr>
          <a:xfrm>
            <a:off x="2894400" y="5144751"/>
            <a:ext cx="4308087" cy="470286"/>
          </a:xfrm>
        </p:spPr>
        <p:txBody>
          <a:bodyPr vert="horz"/>
          <a:lstStyle>
            <a:lvl1pPr marL="0" indent="0" algn="l">
              <a:buNone/>
              <a:defRPr sz="2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41" name="縦書きコンテンツ プレースホルダー 3">
            <a:extLst>
              <a:ext uri="{FF2B5EF4-FFF2-40B4-BE49-F238E27FC236}">
                <a16:creationId xmlns:a16="http://schemas.microsoft.com/office/drawing/2014/main" id="{A2076C06-35E9-4927-B47D-F1B62F14BDA9}"/>
              </a:ext>
            </a:extLst>
          </p:cNvPr>
          <p:cNvSpPr>
            <a:spLocks noGrp="1"/>
          </p:cNvSpPr>
          <p:nvPr>
            <p:ph orient="vert" sz="quarter" idx="72" hasCustomPrompt="1"/>
          </p:nvPr>
        </p:nvSpPr>
        <p:spPr>
          <a:xfrm>
            <a:off x="2894400" y="5507259"/>
            <a:ext cx="4308087" cy="320463"/>
          </a:xfrm>
        </p:spPr>
        <p:txBody>
          <a:bodyPr vert="horz"/>
          <a:lstStyle>
            <a:lvl1pPr marL="0" indent="0" algn="l">
              <a:buNone/>
              <a:defRPr sz="14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43" name="縦書きコンテンツ プレースホルダー 3">
            <a:extLst>
              <a:ext uri="{FF2B5EF4-FFF2-40B4-BE49-F238E27FC236}">
                <a16:creationId xmlns:a16="http://schemas.microsoft.com/office/drawing/2014/main" id="{E09A3866-2AAB-496A-888B-AF9473D0D206}"/>
              </a:ext>
            </a:extLst>
          </p:cNvPr>
          <p:cNvSpPr>
            <a:spLocks noGrp="1"/>
          </p:cNvSpPr>
          <p:nvPr>
            <p:ph orient="vert" sz="quarter" idx="73" hasCustomPrompt="1"/>
          </p:nvPr>
        </p:nvSpPr>
        <p:spPr>
          <a:xfrm>
            <a:off x="2894400" y="5845679"/>
            <a:ext cx="4308087" cy="470286"/>
          </a:xfrm>
        </p:spPr>
        <p:txBody>
          <a:bodyPr vert="horz"/>
          <a:lstStyle>
            <a:lvl1pPr marL="0" indent="0" algn="l">
              <a:buNone/>
              <a:defRPr sz="2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44" name="縦書きコンテンツ プレースホルダー 3">
            <a:extLst>
              <a:ext uri="{FF2B5EF4-FFF2-40B4-BE49-F238E27FC236}">
                <a16:creationId xmlns:a16="http://schemas.microsoft.com/office/drawing/2014/main" id="{5AF64844-4161-4342-97AE-A0ECA655F2A1}"/>
              </a:ext>
            </a:extLst>
          </p:cNvPr>
          <p:cNvSpPr>
            <a:spLocks noGrp="1"/>
          </p:cNvSpPr>
          <p:nvPr>
            <p:ph orient="vert" sz="quarter" idx="74" hasCustomPrompt="1"/>
          </p:nvPr>
        </p:nvSpPr>
        <p:spPr>
          <a:xfrm>
            <a:off x="2894400" y="6208187"/>
            <a:ext cx="4308087" cy="320463"/>
          </a:xfrm>
        </p:spPr>
        <p:txBody>
          <a:bodyPr vert="horz"/>
          <a:lstStyle>
            <a:lvl1pPr marL="0" indent="0" algn="l">
              <a:buNone/>
              <a:defRPr sz="14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103" name="コンテンツ プレースホルダ 2">
            <a:extLst>
              <a:ext uri="{FF2B5EF4-FFF2-40B4-BE49-F238E27FC236}">
                <a16:creationId xmlns:a16="http://schemas.microsoft.com/office/drawing/2014/main" id="{67576FD9-EF2D-45CF-B734-4E00E8B8EE78}"/>
              </a:ext>
            </a:extLst>
          </p:cNvPr>
          <p:cNvSpPr>
            <a:spLocks noGrp="1"/>
          </p:cNvSpPr>
          <p:nvPr>
            <p:ph idx="75" hasCustomPrompt="1"/>
          </p:nvPr>
        </p:nvSpPr>
        <p:spPr>
          <a:xfrm>
            <a:off x="2080800" y="7438341"/>
            <a:ext cx="734136" cy="324000"/>
          </a:xfrm>
        </p:spPr>
        <p:txBody>
          <a:bodyPr rIns="36000" anchor="b"/>
          <a:lstStyle>
            <a:lvl1pPr marL="0" indent="0">
              <a:buNone/>
              <a:defRPr sz="1700" b="1"/>
            </a:lvl1pPr>
            <a:lvl2pPr marL="466725" indent="0">
              <a:buNone/>
              <a:defRPr sz="2400" b="1"/>
            </a:lvl2pPr>
            <a:lvl3pPr marL="935037" indent="0">
              <a:buNone/>
              <a:defRPr sz="2400" b="1"/>
            </a:lvl3pPr>
            <a:lvl4pPr marL="1403350" indent="0">
              <a:buNone/>
              <a:defRPr sz="2400" b="1"/>
            </a:lvl4pPr>
            <a:lvl5pPr marL="1871662" indent="0">
              <a:buNone/>
              <a:defRPr sz="2400" b="1"/>
            </a:lvl5pPr>
          </a:lstStyle>
          <a:p>
            <a:pPr lvl="0"/>
            <a:r>
              <a:rPr lang="ja-JP" altLang="en-US" dirty="0"/>
              <a:t>□□</a:t>
            </a:r>
          </a:p>
        </p:txBody>
      </p:sp>
      <p:sp>
        <p:nvSpPr>
          <p:cNvPr id="104" name="コンテンツ プレースホルダ 2">
            <a:extLst>
              <a:ext uri="{FF2B5EF4-FFF2-40B4-BE49-F238E27FC236}">
                <a16:creationId xmlns:a16="http://schemas.microsoft.com/office/drawing/2014/main" id="{BA1BBA06-A671-4AEB-9144-A550F8CD280E}"/>
              </a:ext>
            </a:extLst>
          </p:cNvPr>
          <p:cNvSpPr>
            <a:spLocks noGrp="1"/>
          </p:cNvSpPr>
          <p:nvPr>
            <p:ph idx="76" hasCustomPrompt="1"/>
          </p:nvPr>
        </p:nvSpPr>
        <p:spPr>
          <a:xfrm>
            <a:off x="2080800" y="8145128"/>
            <a:ext cx="734136" cy="324000"/>
          </a:xfrm>
        </p:spPr>
        <p:txBody>
          <a:bodyPr rIns="36000" anchor="b"/>
          <a:lstStyle>
            <a:lvl1pPr marL="0" indent="0">
              <a:buNone/>
              <a:defRPr sz="1700" b="1"/>
            </a:lvl1pPr>
            <a:lvl2pPr marL="466725" indent="0">
              <a:buNone/>
              <a:defRPr sz="2400" b="1"/>
            </a:lvl2pPr>
            <a:lvl3pPr marL="935037" indent="0">
              <a:buNone/>
              <a:defRPr sz="2400" b="1"/>
            </a:lvl3pPr>
            <a:lvl4pPr marL="1403350" indent="0">
              <a:buNone/>
              <a:defRPr sz="2400" b="1"/>
            </a:lvl4pPr>
            <a:lvl5pPr marL="1871662" indent="0">
              <a:buNone/>
              <a:defRPr sz="2400" b="1"/>
            </a:lvl5pPr>
          </a:lstStyle>
          <a:p>
            <a:pPr lvl="0"/>
            <a:r>
              <a:rPr lang="ja-JP" altLang="en-US" dirty="0"/>
              <a:t>□□</a:t>
            </a:r>
          </a:p>
        </p:txBody>
      </p:sp>
      <p:sp>
        <p:nvSpPr>
          <p:cNvPr id="105" name="コンテンツ プレースホルダ 2">
            <a:extLst>
              <a:ext uri="{FF2B5EF4-FFF2-40B4-BE49-F238E27FC236}">
                <a16:creationId xmlns:a16="http://schemas.microsoft.com/office/drawing/2014/main" id="{4718048A-FDA1-4957-9BEA-8A53D8457AD6}"/>
              </a:ext>
            </a:extLst>
          </p:cNvPr>
          <p:cNvSpPr>
            <a:spLocks noGrp="1"/>
          </p:cNvSpPr>
          <p:nvPr>
            <p:ph idx="77" hasCustomPrompt="1"/>
          </p:nvPr>
        </p:nvSpPr>
        <p:spPr>
          <a:xfrm>
            <a:off x="2080800" y="8839964"/>
            <a:ext cx="734136" cy="324000"/>
          </a:xfrm>
        </p:spPr>
        <p:txBody>
          <a:bodyPr rIns="36000" anchor="b"/>
          <a:lstStyle>
            <a:lvl1pPr marL="0" indent="0">
              <a:buNone/>
              <a:defRPr sz="1700" b="1"/>
            </a:lvl1pPr>
            <a:lvl2pPr marL="466725" indent="0">
              <a:buNone/>
              <a:defRPr sz="2400" b="1"/>
            </a:lvl2pPr>
            <a:lvl3pPr marL="935037" indent="0">
              <a:buNone/>
              <a:defRPr sz="2400" b="1"/>
            </a:lvl3pPr>
            <a:lvl4pPr marL="1403350" indent="0">
              <a:buNone/>
              <a:defRPr sz="2400" b="1"/>
            </a:lvl4pPr>
            <a:lvl5pPr marL="1871662" indent="0">
              <a:buNone/>
              <a:defRPr sz="2400" b="1"/>
            </a:lvl5pPr>
          </a:lstStyle>
          <a:p>
            <a:pPr lvl="0"/>
            <a:r>
              <a:rPr lang="ja-JP" altLang="en-US" dirty="0"/>
              <a:t>□□</a:t>
            </a:r>
          </a:p>
        </p:txBody>
      </p:sp>
      <p:sp>
        <p:nvSpPr>
          <p:cNvPr id="106" name="コンテンツ プレースホルダ 2">
            <a:extLst>
              <a:ext uri="{FF2B5EF4-FFF2-40B4-BE49-F238E27FC236}">
                <a16:creationId xmlns:a16="http://schemas.microsoft.com/office/drawing/2014/main" id="{41701806-4229-437E-8B36-192D50C43E3B}"/>
              </a:ext>
            </a:extLst>
          </p:cNvPr>
          <p:cNvSpPr>
            <a:spLocks noGrp="1"/>
          </p:cNvSpPr>
          <p:nvPr>
            <p:ph idx="78" hasCustomPrompt="1"/>
          </p:nvPr>
        </p:nvSpPr>
        <p:spPr>
          <a:xfrm>
            <a:off x="2080800" y="6836400"/>
            <a:ext cx="5121688" cy="405587"/>
          </a:xfrm>
        </p:spPr>
        <p:txBody>
          <a:bodyPr/>
          <a:lstStyle>
            <a:lvl1pPr marL="0" indent="0">
              <a:buNone/>
              <a:defRPr sz="2800" b="1">
                <a:solidFill>
                  <a:srgbClr val="05AFCC"/>
                </a:solidFill>
              </a:defRPr>
            </a:lvl1pPr>
            <a:lvl2pPr marL="466725" indent="0">
              <a:buNone/>
              <a:defRPr sz="2400" b="1"/>
            </a:lvl2pPr>
            <a:lvl3pPr marL="935037" indent="0">
              <a:buNone/>
              <a:defRPr sz="2400" b="1"/>
            </a:lvl3pPr>
            <a:lvl4pPr marL="1403350" indent="0">
              <a:buNone/>
              <a:defRPr sz="2400" b="1"/>
            </a:lvl4pPr>
            <a:lvl5pPr marL="1871662" indent="0">
              <a:buNone/>
              <a:defRPr sz="2400" b="1"/>
            </a:lvl5pPr>
          </a:lstStyle>
          <a:p>
            <a:pPr marL="0" marR="0" lvl="0" indent="0" algn="l" defTabSz="466725" rtl="0" eaLnBrk="1" fontAlgn="base" latinLnBrk="0" hangingPunct="1">
              <a:lnSpc>
                <a:spcPct val="100000"/>
              </a:lnSpc>
              <a:spcBef>
                <a:spcPct val="0"/>
              </a:spcBef>
              <a:spcAft>
                <a:spcPct val="0"/>
              </a:spcAft>
              <a:buClrTx/>
              <a:buSzTx/>
              <a:buFontTx/>
              <a:buNone/>
              <a:tabLst/>
              <a:defRPr/>
            </a:pPr>
            <a:r>
              <a:rPr kumimoji="1" lang="ja-JP" altLang="en-US" sz="2500" b="1" i="0" u="none" strike="noStrike" kern="1200" cap="none" spc="0" normalizeH="0" baseline="0" noProof="0" dirty="0">
                <a:ln>
                  <a:noFill/>
                </a:ln>
                <a:solidFill>
                  <a:srgbClr val="05AFCC"/>
                </a:solidFill>
                <a:effectLst/>
                <a:uLnTx/>
                <a:uFillTx/>
                <a:latin typeface="Meiryo UI" panose="020B0604030504040204" pitchFamily="50" charset="-128"/>
                <a:ea typeface="Meiryo UI" panose="020B0604030504040204" pitchFamily="50" charset="-128"/>
                <a:cs typeface="+mn-cs"/>
              </a:rPr>
              <a:t>講演タイトル 講演タイトル</a:t>
            </a:r>
            <a:endParaRPr kumimoji="1" lang="en-US" altLang="ja-JP" sz="2500" b="1" i="0" u="none" strike="noStrike" kern="1200" cap="none" spc="0" normalizeH="0" baseline="0" noProof="0" dirty="0">
              <a:ln>
                <a:noFill/>
              </a:ln>
              <a:solidFill>
                <a:srgbClr val="05AFCC"/>
              </a:solidFill>
              <a:effectLst/>
              <a:uLnTx/>
              <a:uFillTx/>
              <a:latin typeface="Meiryo UI" panose="020B0604030504040204" pitchFamily="50" charset="-128"/>
              <a:ea typeface="Meiryo UI" panose="020B0604030504040204" pitchFamily="50" charset="-128"/>
              <a:cs typeface="+mn-cs"/>
            </a:endParaRPr>
          </a:p>
        </p:txBody>
      </p:sp>
      <p:sp>
        <p:nvSpPr>
          <p:cNvPr id="107" name="縦書きコンテンツ プレースホルダー 3">
            <a:extLst>
              <a:ext uri="{FF2B5EF4-FFF2-40B4-BE49-F238E27FC236}">
                <a16:creationId xmlns:a16="http://schemas.microsoft.com/office/drawing/2014/main" id="{76EE8C48-8FE1-4F2A-8721-0F32E11D6021}"/>
              </a:ext>
            </a:extLst>
          </p:cNvPr>
          <p:cNvSpPr>
            <a:spLocks noGrp="1"/>
          </p:cNvSpPr>
          <p:nvPr>
            <p:ph orient="vert" sz="quarter" idx="79" hasCustomPrompt="1"/>
          </p:nvPr>
        </p:nvSpPr>
        <p:spPr>
          <a:xfrm>
            <a:off x="2894400" y="7380849"/>
            <a:ext cx="4308087" cy="470286"/>
          </a:xfrm>
        </p:spPr>
        <p:txBody>
          <a:bodyPr vert="horz"/>
          <a:lstStyle>
            <a:lvl1pPr marL="0" indent="0" algn="l">
              <a:buNone/>
              <a:defRPr sz="2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108" name="縦書きコンテンツ プレースホルダー 3">
            <a:extLst>
              <a:ext uri="{FF2B5EF4-FFF2-40B4-BE49-F238E27FC236}">
                <a16:creationId xmlns:a16="http://schemas.microsoft.com/office/drawing/2014/main" id="{2F799BE4-67DC-4439-8AEE-ED8836A1FC22}"/>
              </a:ext>
            </a:extLst>
          </p:cNvPr>
          <p:cNvSpPr>
            <a:spLocks noGrp="1"/>
          </p:cNvSpPr>
          <p:nvPr>
            <p:ph orient="vert" sz="quarter" idx="80" hasCustomPrompt="1"/>
          </p:nvPr>
        </p:nvSpPr>
        <p:spPr>
          <a:xfrm>
            <a:off x="2894400" y="7743357"/>
            <a:ext cx="4308087" cy="320463"/>
          </a:xfrm>
        </p:spPr>
        <p:txBody>
          <a:bodyPr vert="horz"/>
          <a:lstStyle>
            <a:lvl1pPr marL="0" indent="0" algn="l">
              <a:buNone/>
              <a:defRPr sz="14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109" name="縦書きコンテンツ プレースホルダー 3">
            <a:extLst>
              <a:ext uri="{FF2B5EF4-FFF2-40B4-BE49-F238E27FC236}">
                <a16:creationId xmlns:a16="http://schemas.microsoft.com/office/drawing/2014/main" id="{8B63623E-204B-41F0-BBAF-A8DD31EF3CA7}"/>
              </a:ext>
            </a:extLst>
          </p:cNvPr>
          <p:cNvSpPr>
            <a:spLocks noGrp="1"/>
          </p:cNvSpPr>
          <p:nvPr>
            <p:ph orient="vert" sz="quarter" idx="81" hasCustomPrompt="1"/>
          </p:nvPr>
        </p:nvSpPr>
        <p:spPr>
          <a:xfrm>
            <a:off x="2894400" y="8087636"/>
            <a:ext cx="4308087" cy="470286"/>
          </a:xfrm>
        </p:spPr>
        <p:txBody>
          <a:bodyPr vert="horz"/>
          <a:lstStyle>
            <a:lvl1pPr marL="0" indent="0" algn="l">
              <a:buNone/>
              <a:defRPr sz="2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110" name="縦書きコンテンツ プレースホルダー 3">
            <a:extLst>
              <a:ext uri="{FF2B5EF4-FFF2-40B4-BE49-F238E27FC236}">
                <a16:creationId xmlns:a16="http://schemas.microsoft.com/office/drawing/2014/main" id="{6588C765-F4DA-4CA1-9DCC-179D6DA963BB}"/>
              </a:ext>
            </a:extLst>
          </p:cNvPr>
          <p:cNvSpPr>
            <a:spLocks noGrp="1"/>
          </p:cNvSpPr>
          <p:nvPr>
            <p:ph orient="vert" sz="quarter" idx="82" hasCustomPrompt="1"/>
          </p:nvPr>
        </p:nvSpPr>
        <p:spPr>
          <a:xfrm>
            <a:off x="2894400" y="8450144"/>
            <a:ext cx="4308087" cy="320463"/>
          </a:xfrm>
        </p:spPr>
        <p:txBody>
          <a:bodyPr vert="horz"/>
          <a:lstStyle>
            <a:lvl1pPr marL="0" indent="0" algn="l">
              <a:buNone/>
              <a:defRPr sz="14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111" name="縦書きコンテンツ プレースホルダー 3">
            <a:extLst>
              <a:ext uri="{FF2B5EF4-FFF2-40B4-BE49-F238E27FC236}">
                <a16:creationId xmlns:a16="http://schemas.microsoft.com/office/drawing/2014/main" id="{11948591-2B65-4D79-BE32-A76874382323}"/>
              </a:ext>
            </a:extLst>
          </p:cNvPr>
          <p:cNvSpPr>
            <a:spLocks noGrp="1"/>
          </p:cNvSpPr>
          <p:nvPr>
            <p:ph orient="vert" sz="quarter" idx="83" hasCustomPrompt="1"/>
          </p:nvPr>
        </p:nvSpPr>
        <p:spPr>
          <a:xfrm>
            <a:off x="2894400" y="8780850"/>
            <a:ext cx="4308087" cy="470286"/>
          </a:xfrm>
        </p:spPr>
        <p:txBody>
          <a:bodyPr vert="horz"/>
          <a:lstStyle>
            <a:lvl1pPr marL="0" indent="0" algn="l">
              <a:buNone/>
              <a:defRPr sz="2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112" name="縦書きコンテンツ プレースホルダー 3">
            <a:extLst>
              <a:ext uri="{FF2B5EF4-FFF2-40B4-BE49-F238E27FC236}">
                <a16:creationId xmlns:a16="http://schemas.microsoft.com/office/drawing/2014/main" id="{301F8494-4BAA-46FF-97A5-0196AC15A2EC}"/>
              </a:ext>
            </a:extLst>
          </p:cNvPr>
          <p:cNvSpPr>
            <a:spLocks noGrp="1"/>
          </p:cNvSpPr>
          <p:nvPr>
            <p:ph orient="vert" sz="quarter" idx="84" hasCustomPrompt="1"/>
          </p:nvPr>
        </p:nvSpPr>
        <p:spPr>
          <a:xfrm>
            <a:off x="2894400" y="9143358"/>
            <a:ext cx="4308087" cy="320463"/>
          </a:xfrm>
        </p:spPr>
        <p:txBody>
          <a:bodyPr vert="horz"/>
          <a:lstStyle>
            <a:lvl1pPr marL="0" indent="0" algn="l">
              <a:buNone/>
              <a:defRPr sz="14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35" name="縦書きコンテンツ プレースホルダー 3">
            <a:extLst>
              <a:ext uri="{FF2B5EF4-FFF2-40B4-BE49-F238E27FC236}">
                <a16:creationId xmlns:a16="http://schemas.microsoft.com/office/drawing/2014/main" id="{9E8CEDD7-16F8-46AF-BFF8-DCA3A0CBC3BC}"/>
              </a:ext>
            </a:extLst>
          </p:cNvPr>
          <p:cNvSpPr>
            <a:spLocks noGrp="1"/>
          </p:cNvSpPr>
          <p:nvPr>
            <p:ph orient="vert" sz="quarter" idx="85" hasCustomPrompt="1"/>
          </p:nvPr>
        </p:nvSpPr>
        <p:spPr>
          <a:xfrm>
            <a:off x="2025913" y="9616336"/>
            <a:ext cx="3394800" cy="255600"/>
          </a:xfrm>
        </p:spPr>
        <p:txBody>
          <a:bodyPr vert="horz"/>
          <a:lstStyle>
            <a:lvl1pPr marL="0" indent="0" algn="l">
              <a:buNone/>
              <a:defRPr sz="11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marL="0" marR="0" lvl="0" indent="0" algn="l" defTabSz="466725" rtl="0" eaLnBrk="0" fontAlgn="base" latinLnBrk="0" hangingPunct="0">
              <a:lnSpc>
                <a:spcPct val="100000"/>
              </a:lnSpc>
              <a:spcBef>
                <a:spcPct val="20000"/>
              </a:spcBef>
              <a:spcAft>
                <a:spcPct val="0"/>
              </a:spcAft>
              <a:buClrTx/>
              <a:buSzTx/>
              <a:buFont typeface="Arial" charset="0"/>
              <a:buNone/>
              <a:tabLst/>
              <a:defRPr/>
            </a:pPr>
            <a:r>
              <a:rPr kumimoji="1" lang="ja-JP" altLang="en-US" dirty="0"/>
              <a:t>□□□□□□□□</a:t>
            </a:r>
          </a:p>
        </p:txBody>
      </p:sp>
    </p:spTree>
    <p:extLst>
      <p:ext uri="{BB962C8B-B14F-4D97-AF65-F5344CB8AC3E}">
        <p14:creationId xmlns:p14="http://schemas.microsoft.com/office/powerpoint/2010/main" val="392466299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講演会用_10">
    <p:spTree>
      <p:nvGrpSpPr>
        <p:cNvPr id="1" name=""/>
        <p:cNvGrpSpPr/>
        <p:nvPr/>
      </p:nvGrpSpPr>
      <p:grpSpPr>
        <a:xfrm>
          <a:off x="0" y="0"/>
          <a:ext cx="0" cy="0"/>
          <a:chOff x="0" y="0"/>
          <a:chExt cx="0" cy="0"/>
        </a:xfrm>
      </p:grpSpPr>
      <p:pic>
        <p:nvPicPr>
          <p:cNvPr id="6" name="図 5" descr="女性, 再生, 座る, 男 が含まれている画像&#10;&#10;自動的に生成された説明">
            <a:extLst>
              <a:ext uri="{FF2B5EF4-FFF2-40B4-BE49-F238E27FC236}">
                <a16:creationId xmlns:a16="http://schemas.microsoft.com/office/drawing/2014/main" id="{D12EA0BF-D6E5-4951-8813-E0C0998C7B77}"/>
              </a:ext>
            </a:extLst>
          </p:cNvPr>
          <p:cNvPicPr>
            <a:picLocks noChangeAspect="1"/>
          </p:cNvPicPr>
          <p:nvPr userDrawn="1"/>
        </p:nvPicPr>
        <p:blipFill>
          <a:blip r:embed="rId2"/>
          <a:stretch>
            <a:fillRect/>
          </a:stretch>
        </p:blipFill>
        <p:spPr>
          <a:xfrm>
            <a:off x="0" y="0"/>
            <a:ext cx="7563600" cy="10704933"/>
          </a:xfrm>
          <a:prstGeom prst="rect">
            <a:avLst/>
          </a:prstGeom>
          <a:noFill/>
          <a:ln>
            <a:noFill/>
          </a:ln>
        </p:spPr>
      </p:pic>
      <p:sp>
        <p:nvSpPr>
          <p:cNvPr id="2" name="タイトル 1">
            <a:extLst>
              <a:ext uri="{FF2B5EF4-FFF2-40B4-BE49-F238E27FC236}">
                <a16:creationId xmlns:a16="http://schemas.microsoft.com/office/drawing/2014/main" id="{596BAAB3-4ECD-4523-B281-027BA49D17E7}"/>
              </a:ext>
            </a:extLst>
          </p:cNvPr>
          <p:cNvSpPr>
            <a:spLocks noGrp="1"/>
          </p:cNvSpPr>
          <p:nvPr>
            <p:ph type="title" hasCustomPrompt="1"/>
          </p:nvPr>
        </p:nvSpPr>
        <p:spPr>
          <a:xfrm>
            <a:off x="17932" y="1103948"/>
            <a:ext cx="7509812" cy="9648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89" tIns="46794" rIns="93589" bIns="46794" anchor="ctr"/>
          <a:lstStyle>
            <a:lvl1pPr>
              <a:defRPr lang="ja-JP" altLang="en-US" sz="4800" b="1">
                <a:solidFill>
                  <a:srgbClr val="05AFCC"/>
                </a:solidFill>
                <a:latin typeface="+mn-ea"/>
                <a:ea typeface="+mn-ea"/>
                <a:cs typeface="+mn-cs"/>
              </a:defRPr>
            </a:lvl1pPr>
          </a:lstStyle>
          <a:p>
            <a:pPr algn="ctr" eaLnBrk="1" hangingPunct="1">
              <a:lnSpc>
                <a:spcPts val="4700"/>
              </a:lnSpc>
            </a:pPr>
            <a:r>
              <a:rPr lang="ja-JP" altLang="en-US" sz="4000" dirty="0" smtClean="0">
                <a:solidFill>
                  <a:srgbClr val="05AFCC"/>
                </a:solidFill>
                <a:latin typeface="ＭＳ Ｐゴシック" charset="-128"/>
              </a:rPr>
              <a:t>学術講演会</a:t>
            </a:r>
            <a:endParaRPr lang="ja-JP" altLang="en-US" sz="4000" dirty="0">
              <a:solidFill>
                <a:srgbClr val="05AFCC"/>
              </a:solidFill>
              <a:latin typeface="ＭＳ Ｐゴシック" charset="-128"/>
            </a:endParaRPr>
          </a:p>
        </p:txBody>
      </p:sp>
      <p:sp>
        <p:nvSpPr>
          <p:cNvPr id="4" name="縦書きコンテンツ プレースホルダー 3">
            <a:extLst>
              <a:ext uri="{FF2B5EF4-FFF2-40B4-BE49-F238E27FC236}">
                <a16:creationId xmlns:a16="http://schemas.microsoft.com/office/drawing/2014/main" id="{A649275B-A526-40BB-8E9D-21BD8A41D561}"/>
              </a:ext>
            </a:extLst>
          </p:cNvPr>
          <p:cNvSpPr>
            <a:spLocks noGrp="1"/>
          </p:cNvSpPr>
          <p:nvPr>
            <p:ph orient="vert" sz="quarter" idx="52" hasCustomPrompt="1"/>
          </p:nvPr>
        </p:nvSpPr>
        <p:spPr>
          <a:xfrm>
            <a:off x="1854000" y="3008634"/>
            <a:ext cx="5348488" cy="343300"/>
          </a:xfrm>
        </p:spPr>
        <p:txBody>
          <a:bodyPr vert="horz"/>
          <a:lstStyle>
            <a:lvl1pPr marL="0" indent="0" algn="l">
              <a:buNone/>
              <a:defRPr sz="1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en-US" altLang="ja-JP" dirty="0"/>
              <a:t>2022</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r>
              <a:rPr kumimoji="1" lang="en-US" altLang="ja-JP" dirty="0"/>
              <a:t>00</a:t>
            </a:r>
            <a:r>
              <a:rPr kumimoji="1" lang="ja-JP" altLang="en-US" dirty="0"/>
              <a:t>：</a:t>
            </a:r>
            <a:r>
              <a:rPr kumimoji="1" lang="en-US" altLang="ja-JP" dirty="0"/>
              <a:t>00</a:t>
            </a:r>
            <a:r>
              <a:rPr kumimoji="1" lang="ja-JP" altLang="en-US" dirty="0"/>
              <a:t>～</a:t>
            </a:r>
            <a:r>
              <a:rPr kumimoji="1" lang="en-US" altLang="ja-JP" dirty="0"/>
              <a:t>00</a:t>
            </a:r>
            <a:r>
              <a:rPr kumimoji="1" lang="ja-JP" altLang="en-US" dirty="0"/>
              <a:t>：</a:t>
            </a:r>
            <a:r>
              <a:rPr kumimoji="1" lang="en-US" altLang="ja-JP" dirty="0"/>
              <a:t>00</a:t>
            </a:r>
            <a:endParaRPr kumimoji="1" lang="ja-JP" altLang="en-US" dirty="0"/>
          </a:p>
        </p:txBody>
      </p:sp>
      <p:sp>
        <p:nvSpPr>
          <p:cNvPr id="18" name="縦書きコンテンツ プレースホルダー 3">
            <a:extLst>
              <a:ext uri="{FF2B5EF4-FFF2-40B4-BE49-F238E27FC236}">
                <a16:creationId xmlns:a16="http://schemas.microsoft.com/office/drawing/2014/main" id="{E9236C83-FFD7-47DD-B9F6-3A8DBEC813B0}"/>
              </a:ext>
            </a:extLst>
          </p:cNvPr>
          <p:cNvSpPr>
            <a:spLocks noGrp="1"/>
          </p:cNvSpPr>
          <p:nvPr>
            <p:ph orient="vert" sz="quarter" idx="53" hasCustomPrompt="1"/>
          </p:nvPr>
        </p:nvSpPr>
        <p:spPr>
          <a:xfrm>
            <a:off x="1854000" y="3418773"/>
            <a:ext cx="5348488" cy="389196"/>
          </a:xfrm>
        </p:spPr>
        <p:txBody>
          <a:bodyPr vert="horz"/>
          <a:lstStyle>
            <a:lvl1pPr marL="0" indent="0" algn="l">
              <a:buNone/>
              <a:defRPr sz="20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□□ホテル大鵬の間</a:t>
            </a:r>
            <a:r>
              <a:rPr kumimoji="1" lang="en-US" altLang="ja-JP" dirty="0"/>
              <a:t>【A-1】</a:t>
            </a:r>
            <a:endParaRPr kumimoji="1" lang="ja-JP" altLang="en-US" dirty="0"/>
          </a:p>
        </p:txBody>
      </p:sp>
      <p:sp>
        <p:nvSpPr>
          <p:cNvPr id="20" name="縦書きコンテンツ プレースホルダー 3">
            <a:extLst>
              <a:ext uri="{FF2B5EF4-FFF2-40B4-BE49-F238E27FC236}">
                <a16:creationId xmlns:a16="http://schemas.microsoft.com/office/drawing/2014/main" id="{2D569F08-5EB2-4710-9C54-89B74DD63300}"/>
              </a:ext>
            </a:extLst>
          </p:cNvPr>
          <p:cNvSpPr>
            <a:spLocks noGrp="1"/>
          </p:cNvSpPr>
          <p:nvPr>
            <p:ph orient="vert" sz="quarter" idx="54" hasCustomPrompt="1"/>
          </p:nvPr>
        </p:nvSpPr>
        <p:spPr>
          <a:xfrm>
            <a:off x="1854000" y="3738482"/>
            <a:ext cx="5348488" cy="343300"/>
          </a:xfrm>
        </p:spPr>
        <p:txBody>
          <a:bodyPr vert="horz"/>
          <a:lstStyle>
            <a:lvl1pPr marL="0" indent="0" algn="l">
              <a:buNone/>
              <a:defRPr sz="12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住所 □□□□□□□□　</a:t>
            </a:r>
            <a:r>
              <a:rPr kumimoji="1" lang="en-US" altLang="ja-JP" dirty="0"/>
              <a:t>TEL : 00-0000-0000</a:t>
            </a:r>
            <a:endParaRPr kumimoji="1" lang="ja-JP" altLang="en-US" dirty="0"/>
          </a:p>
        </p:txBody>
      </p:sp>
      <p:sp>
        <p:nvSpPr>
          <p:cNvPr id="35" name="縦書きコンテンツ プレースホルダー 3">
            <a:extLst>
              <a:ext uri="{FF2B5EF4-FFF2-40B4-BE49-F238E27FC236}">
                <a16:creationId xmlns:a16="http://schemas.microsoft.com/office/drawing/2014/main" id="{CD45EB1C-2793-44E5-B680-1915AAD11019}"/>
              </a:ext>
            </a:extLst>
          </p:cNvPr>
          <p:cNvSpPr>
            <a:spLocks noGrp="1"/>
          </p:cNvSpPr>
          <p:nvPr>
            <p:ph orient="vert" sz="quarter" idx="55" hasCustomPrompt="1"/>
          </p:nvPr>
        </p:nvSpPr>
        <p:spPr>
          <a:xfrm>
            <a:off x="1854000" y="4019078"/>
            <a:ext cx="5348488" cy="802233"/>
          </a:xfrm>
        </p:spPr>
        <p:txBody>
          <a:bodyPr vert="horz"/>
          <a:lstStyle>
            <a:lvl1pPr marL="0" indent="0" algn="l">
              <a:buNone/>
              <a:defRPr sz="4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36" name="縦書きコンテンツ プレースホルダー 3">
            <a:extLst>
              <a:ext uri="{FF2B5EF4-FFF2-40B4-BE49-F238E27FC236}">
                <a16:creationId xmlns:a16="http://schemas.microsoft.com/office/drawing/2014/main" id="{DBC2EABB-60C6-4367-A9E4-CA1733D4F02A}"/>
              </a:ext>
            </a:extLst>
          </p:cNvPr>
          <p:cNvSpPr>
            <a:spLocks noGrp="1"/>
          </p:cNvSpPr>
          <p:nvPr>
            <p:ph orient="vert" sz="quarter" idx="56" hasCustomPrompt="1"/>
          </p:nvPr>
        </p:nvSpPr>
        <p:spPr>
          <a:xfrm>
            <a:off x="1854000" y="4706427"/>
            <a:ext cx="5348488" cy="343300"/>
          </a:xfrm>
        </p:spPr>
        <p:txBody>
          <a:bodyPr vert="horz"/>
          <a:lstStyle>
            <a:lvl1pPr marL="0" indent="0" algn="l">
              <a:buNone/>
              <a:defRPr sz="18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40" name="縦書きコンテンツ プレースホルダー 3">
            <a:extLst>
              <a:ext uri="{FF2B5EF4-FFF2-40B4-BE49-F238E27FC236}">
                <a16:creationId xmlns:a16="http://schemas.microsoft.com/office/drawing/2014/main" id="{F4579E6D-8223-411A-B194-2E779F104BCA}"/>
              </a:ext>
            </a:extLst>
          </p:cNvPr>
          <p:cNvSpPr>
            <a:spLocks noGrp="1"/>
          </p:cNvSpPr>
          <p:nvPr>
            <p:ph orient="vert" sz="quarter" idx="57" hasCustomPrompt="1"/>
          </p:nvPr>
        </p:nvSpPr>
        <p:spPr>
          <a:xfrm>
            <a:off x="1854000" y="5718388"/>
            <a:ext cx="5348488" cy="802233"/>
          </a:xfrm>
        </p:spPr>
        <p:txBody>
          <a:bodyPr vert="horz"/>
          <a:lstStyle>
            <a:lvl1pPr marL="0" indent="0" algn="l">
              <a:buNone/>
              <a:defRPr sz="4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41" name="縦書きコンテンツ プレースホルダー 3">
            <a:extLst>
              <a:ext uri="{FF2B5EF4-FFF2-40B4-BE49-F238E27FC236}">
                <a16:creationId xmlns:a16="http://schemas.microsoft.com/office/drawing/2014/main" id="{72A3BB91-CEC1-4BA7-A30E-A1CEE57E56E7}"/>
              </a:ext>
            </a:extLst>
          </p:cNvPr>
          <p:cNvSpPr>
            <a:spLocks noGrp="1"/>
          </p:cNvSpPr>
          <p:nvPr>
            <p:ph orient="vert" sz="quarter" idx="58" hasCustomPrompt="1"/>
          </p:nvPr>
        </p:nvSpPr>
        <p:spPr>
          <a:xfrm>
            <a:off x="1854000" y="6366220"/>
            <a:ext cx="5348488" cy="343300"/>
          </a:xfrm>
        </p:spPr>
        <p:txBody>
          <a:bodyPr vert="horz"/>
          <a:lstStyle>
            <a:lvl1pPr marL="0" indent="0" algn="l">
              <a:buNone/>
              <a:defRPr sz="18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7" name="コンテンツ プレースホルダー 6">
            <a:extLst>
              <a:ext uri="{FF2B5EF4-FFF2-40B4-BE49-F238E27FC236}">
                <a16:creationId xmlns:a16="http://schemas.microsoft.com/office/drawing/2014/main" id="{01AEAA7B-2C07-4383-BD4D-9DB3EB682B48}"/>
              </a:ext>
            </a:extLst>
          </p:cNvPr>
          <p:cNvSpPr>
            <a:spLocks noGrp="1"/>
          </p:cNvSpPr>
          <p:nvPr>
            <p:ph sz="quarter" idx="59" hasCustomPrompt="1"/>
          </p:nvPr>
        </p:nvSpPr>
        <p:spPr>
          <a:xfrm>
            <a:off x="1" y="5150043"/>
            <a:ext cx="7562849" cy="576262"/>
          </a:xfrm>
        </p:spPr>
        <p:txBody>
          <a:bodyPr/>
          <a:lstStyle>
            <a:lvl1pPr marL="0" indent="0" algn="ctr">
              <a:buNone/>
              <a:defRPr b="1">
                <a:solidFill>
                  <a:srgbClr val="05AFCC"/>
                </a:solidFill>
                <a:latin typeface="+mn-ea"/>
                <a:ea typeface="+mn-ea"/>
              </a:defRPr>
            </a:lvl1pPr>
            <a:lvl2pPr marL="466725" indent="0">
              <a:buNone/>
              <a:defRPr>
                <a:latin typeface="+mn-ea"/>
                <a:ea typeface="+mn-ea"/>
              </a:defRPr>
            </a:lvl2pPr>
            <a:lvl3pPr marL="935037" indent="0">
              <a:buNone/>
              <a:defRPr>
                <a:latin typeface="+mn-ea"/>
                <a:ea typeface="+mn-ea"/>
              </a:defRPr>
            </a:lvl3pPr>
            <a:lvl4pPr marL="1403350" indent="0">
              <a:buNone/>
              <a:defRPr>
                <a:latin typeface="+mn-ea"/>
                <a:ea typeface="+mn-ea"/>
              </a:defRPr>
            </a:lvl4pPr>
            <a:lvl5pPr marL="1871662" indent="0">
              <a:buNone/>
              <a:defRPr>
                <a:latin typeface="+mn-ea"/>
                <a:ea typeface="+mn-ea"/>
              </a:defRPr>
            </a:lvl5pPr>
          </a:lstStyle>
          <a:p>
            <a:pPr lvl="0"/>
            <a:r>
              <a:rPr kumimoji="1" lang="ja-JP" altLang="en-US" dirty="0"/>
              <a:t>講演タイトル■■■■■■■</a:t>
            </a:r>
          </a:p>
        </p:txBody>
      </p:sp>
      <p:sp>
        <p:nvSpPr>
          <p:cNvPr id="43" name="縦書きコンテンツ プレースホルダー 3">
            <a:extLst>
              <a:ext uri="{FF2B5EF4-FFF2-40B4-BE49-F238E27FC236}">
                <a16:creationId xmlns:a16="http://schemas.microsoft.com/office/drawing/2014/main" id="{29E4CBF1-094D-4BAD-9EA6-FD343373DE2E}"/>
              </a:ext>
            </a:extLst>
          </p:cNvPr>
          <p:cNvSpPr>
            <a:spLocks noGrp="1"/>
          </p:cNvSpPr>
          <p:nvPr>
            <p:ph orient="vert" sz="quarter" idx="60" hasCustomPrompt="1"/>
          </p:nvPr>
        </p:nvSpPr>
        <p:spPr>
          <a:xfrm>
            <a:off x="4200088" y="6848772"/>
            <a:ext cx="3002400" cy="256878"/>
          </a:xfrm>
        </p:spPr>
        <p:txBody>
          <a:bodyPr vert="horz"/>
          <a:lstStyle>
            <a:lvl1pPr marL="0" indent="0" algn="l">
              <a:buNone/>
              <a:defRPr sz="11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marL="0" marR="0" lvl="0" indent="0" algn="l" defTabSz="466725" rtl="0" eaLnBrk="0" fontAlgn="base" latinLnBrk="0" hangingPunct="0">
              <a:lnSpc>
                <a:spcPct val="100000"/>
              </a:lnSpc>
              <a:spcBef>
                <a:spcPct val="20000"/>
              </a:spcBef>
              <a:spcAft>
                <a:spcPct val="0"/>
              </a:spcAft>
              <a:buClrTx/>
              <a:buSzTx/>
              <a:buFont typeface="Arial" charset="0"/>
              <a:buNone/>
              <a:tabLst/>
              <a:defRPr/>
            </a:pPr>
            <a:r>
              <a:rPr kumimoji="1" lang="ja-JP" altLang="en-US" dirty="0"/>
              <a:t>□□□□□□□□</a:t>
            </a:r>
          </a:p>
        </p:txBody>
      </p:sp>
    </p:spTree>
    <p:extLst>
      <p:ext uri="{BB962C8B-B14F-4D97-AF65-F5344CB8AC3E}">
        <p14:creationId xmlns:p14="http://schemas.microsoft.com/office/powerpoint/2010/main" val="41545676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講演会用_2">
    <p:spTree>
      <p:nvGrpSpPr>
        <p:cNvPr id="1" name=""/>
        <p:cNvGrpSpPr/>
        <p:nvPr/>
      </p:nvGrpSpPr>
      <p:grpSpPr>
        <a:xfrm>
          <a:off x="0" y="0"/>
          <a:ext cx="0" cy="0"/>
          <a:chOff x="0" y="0"/>
          <a:chExt cx="0" cy="0"/>
        </a:xfrm>
      </p:grpSpPr>
      <p:pic>
        <p:nvPicPr>
          <p:cNvPr id="30" name="図 29" descr="背景パターン&#10;&#10;自動的に生成された説明">
            <a:extLst>
              <a:ext uri="{FF2B5EF4-FFF2-40B4-BE49-F238E27FC236}">
                <a16:creationId xmlns:a16="http://schemas.microsoft.com/office/drawing/2014/main" id="{CD50388F-1028-42C2-A2DD-0753EA46947B}"/>
              </a:ext>
            </a:extLst>
          </p:cNvPr>
          <p:cNvPicPr>
            <a:picLocks noChangeAspect="1"/>
          </p:cNvPicPr>
          <p:nvPr userDrawn="1"/>
        </p:nvPicPr>
        <p:blipFill rotWithShape="1">
          <a:blip r:embed="rId2"/>
          <a:srcRect l="219" r="-1"/>
          <a:stretch/>
        </p:blipFill>
        <p:spPr>
          <a:xfrm>
            <a:off x="-22167" y="-54905"/>
            <a:ext cx="7614875" cy="10801128"/>
          </a:xfrm>
          <a:prstGeom prst="rect">
            <a:avLst/>
          </a:prstGeom>
        </p:spPr>
      </p:pic>
      <p:sp>
        <p:nvSpPr>
          <p:cNvPr id="2" name="タイトル 1"/>
          <p:cNvSpPr>
            <a:spLocks noGrp="1"/>
          </p:cNvSpPr>
          <p:nvPr>
            <p:ph type="title" hasCustomPrompt="1"/>
          </p:nvPr>
        </p:nvSpPr>
        <p:spPr>
          <a:xfrm>
            <a:off x="44333" y="673200"/>
            <a:ext cx="7480098" cy="964800"/>
          </a:xfrm>
        </p:spPr>
        <p:txBody>
          <a:bodyPr/>
          <a:lstStyle>
            <a:lvl1pPr>
              <a:defRPr sz="4800" b="1">
                <a:solidFill>
                  <a:schemeClr val="bg1"/>
                </a:solidFill>
              </a:defRPr>
            </a:lvl1pPr>
          </a:lstStyle>
          <a:p>
            <a:r>
              <a:rPr lang="ja-JP" altLang="en-US" dirty="0"/>
              <a:t>講演タイトル</a:t>
            </a:r>
            <a:br>
              <a:rPr lang="ja-JP" altLang="en-US" dirty="0"/>
            </a:br>
            <a:r>
              <a:rPr lang="ja-JP" altLang="en-US" dirty="0"/>
              <a:t>講演タイトル講演タイトル</a:t>
            </a:r>
          </a:p>
        </p:txBody>
      </p:sp>
      <p:sp>
        <p:nvSpPr>
          <p:cNvPr id="16" name="縦書きコンテンツ プレースホルダー 3">
            <a:extLst>
              <a:ext uri="{FF2B5EF4-FFF2-40B4-BE49-F238E27FC236}">
                <a16:creationId xmlns:a16="http://schemas.microsoft.com/office/drawing/2014/main" id="{4C37FE2D-CF61-4F56-B8C9-795DDC08FB31}"/>
              </a:ext>
            </a:extLst>
          </p:cNvPr>
          <p:cNvSpPr>
            <a:spLocks noGrp="1"/>
          </p:cNvSpPr>
          <p:nvPr>
            <p:ph orient="vert" sz="quarter" idx="52" hasCustomPrompt="1"/>
          </p:nvPr>
        </p:nvSpPr>
        <p:spPr>
          <a:xfrm>
            <a:off x="1782000" y="3239185"/>
            <a:ext cx="5420488" cy="343300"/>
          </a:xfrm>
        </p:spPr>
        <p:txBody>
          <a:bodyPr vert="horz"/>
          <a:lstStyle>
            <a:lvl1pPr marL="0" indent="0" algn="l">
              <a:buNone/>
              <a:defRPr sz="18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en-US" altLang="ja-JP" dirty="0"/>
              <a:t>2022</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r>
              <a:rPr kumimoji="1" lang="en-US" altLang="ja-JP" dirty="0"/>
              <a:t>00</a:t>
            </a:r>
            <a:r>
              <a:rPr kumimoji="1" lang="ja-JP" altLang="en-US" dirty="0"/>
              <a:t>：</a:t>
            </a:r>
            <a:r>
              <a:rPr kumimoji="1" lang="en-US" altLang="ja-JP" dirty="0"/>
              <a:t>00</a:t>
            </a:r>
            <a:r>
              <a:rPr kumimoji="1" lang="ja-JP" altLang="en-US" dirty="0"/>
              <a:t>～</a:t>
            </a:r>
            <a:r>
              <a:rPr kumimoji="1" lang="en-US" altLang="ja-JP" dirty="0"/>
              <a:t>00</a:t>
            </a:r>
            <a:r>
              <a:rPr kumimoji="1" lang="ja-JP" altLang="en-US" dirty="0"/>
              <a:t>：</a:t>
            </a:r>
            <a:r>
              <a:rPr kumimoji="1" lang="en-US" altLang="ja-JP" dirty="0"/>
              <a:t>00</a:t>
            </a:r>
            <a:endParaRPr kumimoji="1" lang="ja-JP" altLang="en-US" dirty="0"/>
          </a:p>
        </p:txBody>
      </p:sp>
      <p:sp>
        <p:nvSpPr>
          <p:cNvPr id="17" name="縦書きコンテンツ プレースホルダー 3">
            <a:extLst>
              <a:ext uri="{FF2B5EF4-FFF2-40B4-BE49-F238E27FC236}">
                <a16:creationId xmlns:a16="http://schemas.microsoft.com/office/drawing/2014/main" id="{F6A505C5-0EA1-4CE7-9BC6-0CEB1699EA6F}"/>
              </a:ext>
            </a:extLst>
          </p:cNvPr>
          <p:cNvSpPr>
            <a:spLocks noGrp="1"/>
          </p:cNvSpPr>
          <p:nvPr>
            <p:ph orient="vert" sz="quarter" idx="53" hasCustomPrompt="1"/>
          </p:nvPr>
        </p:nvSpPr>
        <p:spPr>
          <a:xfrm>
            <a:off x="1782000" y="3659452"/>
            <a:ext cx="5420488" cy="441678"/>
          </a:xfrm>
        </p:spPr>
        <p:txBody>
          <a:bodyPr vert="horz"/>
          <a:lstStyle>
            <a:lvl1pPr marL="0" indent="0" algn="l">
              <a:buNone/>
              <a:defRPr sz="22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□□ホテル大鵬の間</a:t>
            </a:r>
            <a:r>
              <a:rPr kumimoji="1" lang="en-US" altLang="ja-JP" dirty="0"/>
              <a:t>【A-1】</a:t>
            </a:r>
            <a:endParaRPr kumimoji="1" lang="ja-JP" altLang="en-US" dirty="0"/>
          </a:p>
        </p:txBody>
      </p:sp>
      <p:sp>
        <p:nvSpPr>
          <p:cNvPr id="18" name="縦書きコンテンツ プレースホルダー 3">
            <a:extLst>
              <a:ext uri="{FF2B5EF4-FFF2-40B4-BE49-F238E27FC236}">
                <a16:creationId xmlns:a16="http://schemas.microsoft.com/office/drawing/2014/main" id="{C230F3B7-6C96-4FE6-99C1-9E4A1E124D1A}"/>
              </a:ext>
            </a:extLst>
          </p:cNvPr>
          <p:cNvSpPr>
            <a:spLocks noGrp="1"/>
          </p:cNvSpPr>
          <p:nvPr>
            <p:ph orient="vert" sz="quarter" idx="54" hasCustomPrompt="1"/>
          </p:nvPr>
        </p:nvSpPr>
        <p:spPr>
          <a:xfrm>
            <a:off x="1782000" y="4042007"/>
            <a:ext cx="5420488" cy="343300"/>
          </a:xfrm>
        </p:spPr>
        <p:txBody>
          <a:bodyPr vert="horz"/>
          <a:lstStyle>
            <a:lvl1pPr marL="0" indent="0" algn="l">
              <a:buNone/>
              <a:defRPr sz="12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住所 □□□□□□□□　</a:t>
            </a:r>
            <a:r>
              <a:rPr kumimoji="1" lang="en-US" altLang="ja-JP" dirty="0"/>
              <a:t>TEL : 00-0000-0000</a:t>
            </a:r>
            <a:endParaRPr kumimoji="1" lang="ja-JP" altLang="en-US" dirty="0"/>
          </a:p>
        </p:txBody>
      </p:sp>
      <p:sp>
        <p:nvSpPr>
          <p:cNvPr id="19" name="縦書きコンテンツ プレースホルダー 3">
            <a:extLst>
              <a:ext uri="{FF2B5EF4-FFF2-40B4-BE49-F238E27FC236}">
                <a16:creationId xmlns:a16="http://schemas.microsoft.com/office/drawing/2014/main" id="{5A985A6E-7B57-476C-88D3-D36715A5917A}"/>
              </a:ext>
            </a:extLst>
          </p:cNvPr>
          <p:cNvSpPr>
            <a:spLocks noGrp="1"/>
          </p:cNvSpPr>
          <p:nvPr>
            <p:ph orient="vert" sz="quarter" idx="55" hasCustomPrompt="1"/>
          </p:nvPr>
        </p:nvSpPr>
        <p:spPr>
          <a:xfrm>
            <a:off x="1782000" y="4495943"/>
            <a:ext cx="5420488" cy="786767"/>
          </a:xfrm>
        </p:spPr>
        <p:txBody>
          <a:bodyPr vert="horz"/>
          <a:lstStyle>
            <a:lvl1pPr marL="0" indent="0" algn="l">
              <a:buNone/>
              <a:defRPr sz="4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20" name="縦書きコンテンツ プレースホルダー 3">
            <a:extLst>
              <a:ext uri="{FF2B5EF4-FFF2-40B4-BE49-F238E27FC236}">
                <a16:creationId xmlns:a16="http://schemas.microsoft.com/office/drawing/2014/main" id="{AF037F67-4A39-4734-B9DE-BDC447B01022}"/>
              </a:ext>
            </a:extLst>
          </p:cNvPr>
          <p:cNvSpPr>
            <a:spLocks noGrp="1"/>
          </p:cNvSpPr>
          <p:nvPr>
            <p:ph orient="vert" sz="quarter" idx="56" hasCustomPrompt="1"/>
          </p:nvPr>
        </p:nvSpPr>
        <p:spPr>
          <a:xfrm>
            <a:off x="1782000" y="5168915"/>
            <a:ext cx="5420488" cy="387366"/>
          </a:xfrm>
        </p:spPr>
        <p:txBody>
          <a:bodyPr vert="horz"/>
          <a:lstStyle>
            <a:lvl1pPr marL="0" indent="0" algn="l">
              <a:buNone/>
              <a:defRPr sz="18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21" name="縦書きコンテンツ プレースホルダー 3">
            <a:extLst>
              <a:ext uri="{FF2B5EF4-FFF2-40B4-BE49-F238E27FC236}">
                <a16:creationId xmlns:a16="http://schemas.microsoft.com/office/drawing/2014/main" id="{D6278DDD-77C5-449D-AF37-E7202661AB54}"/>
              </a:ext>
            </a:extLst>
          </p:cNvPr>
          <p:cNvSpPr>
            <a:spLocks noGrp="1"/>
          </p:cNvSpPr>
          <p:nvPr>
            <p:ph orient="vert" sz="quarter" idx="57" hasCustomPrompt="1"/>
          </p:nvPr>
        </p:nvSpPr>
        <p:spPr>
          <a:xfrm>
            <a:off x="1782000" y="6483162"/>
            <a:ext cx="5420488" cy="786767"/>
          </a:xfrm>
        </p:spPr>
        <p:txBody>
          <a:bodyPr vert="horz"/>
          <a:lstStyle>
            <a:lvl1pPr marL="0" indent="0" algn="l">
              <a:buNone/>
              <a:defRPr sz="4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22" name="縦書きコンテンツ プレースホルダー 3">
            <a:extLst>
              <a:ext uri="{FF2B5EF4-FFF2-40B4-BE49-F238E27FC236}">
                <a16:creationId xmlns:a16="http://schemas.microsoft.com/office/drawing/2014/main" id="{E1AF957E-36ED-43AE-A9E7-C39EC5B3E6C7}"/>
              </a:ext>
            </a:extLst>
          </p:cNvPr>
          <p:cNvSpPr>
            <a:spLocks noGrp="1"/>
          </p:cNvSpPr>
          <p:nvPr>
            <p:ph orient="vert" sz="quarter" idx="58" hasCustomPrompt="1"/>
          </p:nvPr>
        </p:nvSpPr>
        <p:spPr>
          <a:xfrm>
            <a:off x="1782000" y="7156134"/>
            <a:ext cx="5420488" cy="387366"/>
          </a:xfrm>
        </p:spPr>
        <p:txBody>
          <a:bodyPr vert="horz"/>
          <a:lstStyle>
            <a:lvl1pPr marL="0" indent="0" algn="l">
              <a:buNone/>
              <a:defRPr sz="18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23" name="コンテンツ プレースホルダー 6">
            <a:extLst>
              <a:ext uri="{FF2B5EF4-FFF2-40B4-BE49-F238E27FC236}">
                <a16:creationId xmlns:a16="http://schemas.microsoft.com/office/drawing/2014/main" id="{BB24A936-B00F-494C-8364-ED270E8C44FC}"/>
              </a:ext>
            </a:extLst>
          </p:cNvPr>
          <p:cNvSpPr>
            <a:spLocks noGrp="1"/>
          </p:cNvSpPr>
          <p:nvPr>
            <p:ph sz="quarter" idx="60" hasCustomPrompt="1"/>
          </p:nvPr>
        </p:nvSpPr>
        <p:spPr>
          <a:xfrm>
            <a:off x="0" y="5756400"/>
            <a:ext cx="7562849" cy="587709"/>
          </a:xfrm>
        </p:spPr>
        <p:txBody>
          <a:bodyPr/>
          <a:lstStyle>
            <a:lvl1pPr marL="0" indent="0" algn="ctr">
              <a:buNone/>
              <a:defRPr sz="3200" b="1">
                <a:solidFill>
                  <a:srgbClr val="05AFCC"/>
                </a:solidFill>
                <a:latin typeface="+mn-ea"/>
                <a:ea typeface="+mn-ea"/>
              </a:defRPr>
            </a:lvl1pPr>
            <a:lvl2pPr marL="466725" indent="0">
              <a:buNone/>
              <a:defRPr>
                <a:latin typeface="+mn-ea"/>
                <a:ea typeface="+mn-ea"/>
              </a:defRPr>
            </a:lvl2pPr>
            <a:lvl3pPr marL="935037" indent="0">
              <a:buNone/>
              <a:defRPr>
                <a:latin typeface="+mn-ea"/>
                <a:ea typeface="+mn-ea"/>
              </a:defRPr>
            </a:lvl3pPr>
            <a:lvl4pPr marL="1403350" indent="0">
              <a:buNone/>
              <a:defRPr>
                <a:latin typeface="+mn-ea"/>
                <a:ea typeface="+mn-ea"/>
              </a:defRPr>
            </a:lvl4pPr>
            <a:lvl5pPr marL="1871662" indent="0">
              <a:buNone/>
              <a:defRPr>
                <a:latin typeface="+mn-ea"/>
                <a:ea typeface="+mn-ea"/>
              </a:defRPr>
            </a:lvl5pPr>
          </a:lstStyle>
          <a:p>
            <a:pPr lvl="0"/>
            <a:r>
              <a:rPr kumimoji="1" lang="ja-JP" altLang="en-US" dirty="0"/>
              <a:t>講演タイトル■■■■■■■</a:t>
            </a:r>
          </a:p>
        </p:txBody>
      </p:sp>
      <p:sp>
        <p:nvSpPr>
          <p:cNvPr id="24" name="縦書きコンテンツ プレースホルダー 3">
            <a:extLst>
              <a:ext uri="{FF2B5EF4-FFF2-40B4-BE49-F238E27FC236}">
                <a16:creationId xmlns:a16="http://schemas.microsoft.com/office/drawing/2014/main" id="{A032FAB0-3EF5-4167-8506-A569F2E50A90}"/>
              </a:ext>
            </a:extLst>
          </p:cNvPr>
          <p:cNvSpPr>
            <a:spLocks noGrp="1"/>
          </p:cNvSpPr>
          <p:nvPr>
            <p:ph orient="vert" sz="quarter" idx="63" hasCustomPrompt="1"/>
          </p:nvPr>
        </p:nvSpPr>
        <p:spPr>
          <a:xfrm>
            <a:off x="4200088" y="7776000"/>
            <a:ext cx="3002400" cy="256878"/>
          </a:xfrm>
        </p:spPr>
        <p:txBody>
          <a:bodyPr vert="horz"/>
          <a:lstStyle>
            <a:lvl1pPr marL="0" indent="0" algn="l">
              <a:buNone/>
              <a:defRPr sz="11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marL="0" marR="0" lvl="0" indent="0" algn="l" defTabSz="466725" rtl="0" eaLnBrk="0" fontAlgn="base" latinLnBrk="0" hangingPunct="0">
              <a:lnSpc>
                <a:spcPct val="100000"/>
              </a:lnSpc>
              <a:spcBef>
                <a:spcPct val="20000"/>
              </a:spcBef>
              <a:spcAft>
                <a:spcPct val="0"/>
              </a:spcAft>
              <a:buClrTx/>
              <a:buSzTx/>
              <a:buFont typeface="Arial" charset="0"/>
              <a:buNone/>
              <a:tabLst/>
              <a:defRPr/>
            </a:pPr>
            <a:r>
              <a:rPr kumimoji="1" lang="ja-JP" altLang="en-US" dirty="0"/>
              <a:t>□□□□□□□□</a:t>
            </a:r>
          </a:p>
        </p:txBody>
      </p:sp>
    </p:spTree>
    <p:extLst>
      <p:ext uri="{BB962C8B-B14F-4D97-AF65-F5344CB8AC3E}">
        <p14:creationId xmlns:p14="http://schemas.microsoft.com/office/powerpoint/2010/main" val="36880342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講演会用_3">
    <p:spTree>
      <p:nvGrpSpPr>
        <p:cNvPr id="1" name=""/>
        <p:cNvGrpSpPr/>
        <p:nvPr/>
      </p:nvGrpSpPr>
      <p:grpSpPr>
        <a:xfrm>
          <a:off x="0" y="0"/>
          <a:ext cx="0" cy="0"/>
          <a:chOff x="0" y="0"/>
          <a:chExt cx="0" cy="0"/>
        </a:xfrm>
      </p:grpSpPr>
      <p:pic>
        <p:nvPicPr>
          <p:cNvPr id="7" name="図 6" descr="花の絵&#10;&#10;低い精度で自動的に生成された説明">
            <a:extLst>
              <a:ext uri="{FF2B5EF4-FFF2-40B4-BE49-F238E27FC236}">
                <a16:creationId xmlns:a16="http://schemas.microsoft.com/office/drawing/2014/main" id="{55903EEC-F6C4-4D07-9CD1-702D2BBAF6D0}"/>
              </a:ext>
            </a:extLst>
          </p:cNvPr>
          <p:cNvPicPr>
            <a:picLocks noChangeAspect="1"/>
          </p:cNvPicPr>
          <p:nvPr userDrawn="1"/>
        </p:nvPicPr>
        <p:blipFill>
          <a:blip r:embed="rId2"/>
          <a:stretch>
            <a:fillRect/>
          </a:stretch>
        </p:blipFill>
        <p:spPr>
          <a:xfrm>
            <a:off x="0" y="0"/>
            <a:ext cx="7562850" cy="10703872"/>
          </a:xfrm>
          <a:prstGeom prst="rect">
            <a:avLst/>
          </a:prstGeom>
        </p:spPr>
      </p:pic>
      <p:sp>
        <p:nvSpPr>
          <p:cNvPr id="46" name="タイトル 1">
            <a:extLst>
              <a:ext uri="{FF2B5EF4-FFF2-40B4-BE49-F238E27FC236}">
                <a16:creationId xmlns:a16="http://schemas.microsoft.com/office/drawing/2014/main" id="{28190C96-E735-4F19-941A-38C9FE3D630A}"/>
              </a:ext>
            </a:extLst>
          </p:cNvPr>
          <p:cNvSpPr>
            <a:spLocks noGrp="1"/>
          </p:cNvSpPr>
          <p:nvPr>
            <p:ph type="title" hasCustomPrompt="1"/>
          </p:nvPr>
        </p:nvSpPr>
        <p:spPr>
          <a:xfrm>
            <a:off x="29880" y="756000"/>
            <a:ext cx="7506447" cy="964800"/>
          </a:xfrm>
        </p:spPr>
        <p:txBody>
          <a:bodyPr/>
          <a:lstStyle>
            <a:lvl1pPr>
              <a:defRPr sz="4800" b="1">
                <a:solidFill>
                  <a:srgbClr val="036478"/>
                </a:solidFill>
              </a:defRPr>
            </a:lvl1pPr>
          </a:lstStyle>
          <a:p>
            <a:r>
              <a:rPr kumimoji="1" lang="ja-JP" altLang="en-US" dirty="0"/>
              <a:t>学術講演会</a:t>
            </a:r>
          </a:p>
        </p:txBody>
      </p:sp>
      <p:sp>
        <p:nvSpPr>
          <p:cNvPr id="52" name="縦書きコンテンツ プレースホルダー 3">
            <a:extLst>
              <a:ext uri="{FF2B5EF4-FFF2-40B4-BE49-F238E27FC236}">
                <a16:creationId xmlns:a16="http://schemas.microsoft.com/office/drawing/2014/main" id="{EF0002ED-1B50-41FE-A9E1-D3271E84BE35}"/>
              </a:ext>
            </a:extLst>
          </p:cNvPr>
          <p:cNvSpPr>
            <a:spLocks noGrp="1"/>
          </p:cNvSpPr>
          <p:nvPr>
            <p:ph orient="vert" sz="quarter" idx="52" hasCustomPrompt="1"/>
          </p:nvPr>
        </p:nvSpPr>
        <p:spPr>
          <a:xfrm>
            <a:off x="1814399" y="1765277"/>
            <a:ext cx="5388087" cy="343300"/>
          </a:xfrm>
        </p:spPr>
        <p:txBody>
          <a:bodyPr vert="horz"/>
          <a:lstStyle>
            <a:lvl1pPr marL="0" indent="0" algn="l">
              <a:buNone/>
              <a:defRPr sz="18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en-US" altLang="ja-JP" dirty="0"/>
              <a:t>2022</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r>
              <a:rPr kumimoji="1" lang="en-US" altLang="ja-JP" dirty="0"/>
              <a:t>00</a:t>
            </a:r>
            <a:r>
              <a:rPr kumimoji="1" lang="ja-JP" altLang="en-US" dirty="0"/>
              <a:t>：</a:t>
            </a:r>
            <a:r>
              <a:rPr kumimoji="1" lang="en-US" altLang="ja-JP" dirty="0"/>
              <a:t>00</a:t>
            </a:r>
            <a:r>
              <a:rPr kumimoji="1" lang="ja-JP" altLang="en-US" dirty="0"/>
              <a:t>～</a:t>
            </a:r>
            <a:r>
              <a:rPr kumimoji="1" lang="en-US" altLang="ja-JP" dirty="0"/>
              <a:t>00</a:t>
            </a:r>
            <a:r>
              <a:rPr kumimoji="1" lang="ja-JP" altLang="en-US" dirty="0"/>
              <a:t>：</a:t>
            </a:r>
            <a:r>
              <a:rPr kumimoji="1" lang="en-US" altLang="ja-JP" dirty="0"/>
              <a:t>00</a:t>
            </a:r>
            <a:endParaRPr kumimoji="1" lang="ja-JP" altLang="en-US" dirty="0"/>
          </a:p>
        </p:txBody>
      </p:sp>
      <p:sp>
        <p:nvSpPr>
          <p:cNvPr id="53" name="縦書きコンテンツ プレースホルダー 3">
            <a:extLst>
              <a:ext uri="{FF2B5EF4-FFF2-40B4-BE49-F238E27FC236}">
                <a16:creationId xmlns:a16="http://schemas.microsoft.com/office/drawing/2014/main" id="{2F8D323D-3023-4FA5-A7DB-62111DF003B9}"/>
              </a:ext>
            </a:extLst>
          </p:cNvPr>
          <p:cNvSpPr>
            <a:spLocks noGrp="1"/>
          </p:cNvSpPr>
          <p:nvPr>
            <p:ph orient="vert" sz="quarter" idx="53" hasCustomPrompt="1"/>
          </p:nvPr>
        </p:nvSpPr>
        <p:spPr>
          <a:xfrm>
            <a:off x="1814399" y="2086361"/>
            <a:ext cx="5388087" cy="389196"/>
          </a:xfrm>
        </p:spPr>
        <p:txBody>
          <a:bodyPr vert="horz"/>
          <a:lstStyle>
            <a:lvl1pPr marL="0" indent="0" algn="l">
              <a:buNone/>
              <a:defRPr sz="22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□□ホテル大鵬の間</a:t>
            </a:r>
            <a:r>
              <a:rPr kumimoji="1" lang="en-US" altLang="ja-JP" dirty="0"/>
              <a:t>【A-1】</a:t>
            </a:r>
            <a:endParaRPr kumimoji="1" lang="ja-JP" altLang="en-US" dirty="0"/>
          </a:p>
        </p:txBody>
      </p:sp>
      <p:sp>
        <p:nvSpPr>
          <p:cNvPr id="54" name="縦書きコンテンツ プレースホルダー 3">
            <a:extLst>
              <a:ext uri="{FF2B5EF4-FFF2-40B4-BE49-F238E27FC236}">
                <a16:creationId xmlns:a16="http://schemas.microsoft.com/office/drawing/2014/main" id="{048A3FF8-CE65-4396-8A00-1159189F5E06}"/>
              </a:ext>
            </a:extLst>
          </p:cNvPr>
          <p:cNvSpPr>
            <a:spLocks noGrp="1"/>
          </p:cNvSpPr>
          <p:nvPr>
            <p:ph orient="vert" sz="quarter" idx="54" hasCustomPrompt="1"/>
          </p:nvPr>
        </p:nvSpPr>
        <p:spPr>
          <a:xfrm>
            <a:off x="1814399" y="2457249"/>
            <a:ext cx="5388087" cy="343300"/>
          </a:xfrm>
        </p:spPr>
        <p:txBody>
          <a:bodyPr vert="horz"/>
          <a:lstStyle>
            <a:lvl1pPr marL="0" indent="0" algn="l">
              <a:buNone/>
              <a:defRPr sz="12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住所 □□□□□□□□　</a:t>
            </a:r>
            <a:r>
              <a:rPr kumimoji="1" lang="en-US" altLang="ja-JP" dirty="0"/>
              <a:t>TEL : 00-0000-0000</a:t>
            </a:r>
            <a:endParaRPr kumimoji="1" lang="ja-JP" altLang="en-US" dirty="0"/>
          </a:p>
        </p:txBody>
      </p:sp>
      <p:sp>
        <p:nvSpPr>
          <p:cNvPr id="55" name="縦書きコンテンツ プレースホルダー 3">
            <a:extLst>
              <a:ext uri="{FF2B5EF4-FFF2-40B4-BE49-F238E27FC236}">
                <a16:creationId xmlns:a16="http://schemas.microsoft.com/office/drawing/2014/main" id="{02F54D16-E432-4682-9A2C-49C73511F05C}"/>
              </a:ext>
            </a:extLst>
          </p:cNvPr>
          <p:cNvSpPr>
            <a:spLocks noGrp="1"/>
          </p:cNvSpPr>
          <p:nvPr>
            <p:ph orient="vert" sz="quarter" idx="55" hasCustomPrompt="1"/>
          </p:nvPr>
        </p:nvSpPr>
        <p:spPr>
          <a:xfrm>
            <a:off x="1814401" y="2776258"/>
            <a:ext cx="5388088" cy="470286"/>
          </a:xfrm>
        </p:spPr>
        <p:txBody>
          <a:bodyPr vert="horz"/>
          <a:lstStyle>
            <a:lvl1pPr marL="0" indent="0" algn="l">
              <a:buNone/>
              <a:defRPr sz="2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56" name="縦書きコンテンツ プレースホルダー 3">
            <a:extLst>
              <a:ext uri="{FF2B5EF4-FFF2-40B4-BE49-F238E27FC236}">
                <a16:creationId xmlns:a16="http://schemas.microsoft.com/office/drawing/2014/main" id="{CE78B564-345B-4F7A-8C3B-FA739E2B9F84}"/>
              </a:ext>
            </a:extLst>
          </p:cNvPr>
          <p:cNvSpPr>
            <a:spLocks noGrp="1"/>
          </p:cNvSpPr>
          <p:nvPr>
            <p:ph orient="vert" sz="quarter" idx="56" hasCustomPrompt="1"/>
          </p:nvPr>
        </p:nvSpPr>
        <p:spPr>
          <a:xfrm>
            <a:off x="1814401" y="3138766"/>
            <a:ext cx="5388088" cy="320463"/>
          </a:xfrm>
        </p:spPr>
        <p:txBody>
          <a:bodyPr vert="horz"/>
          <a:lstStyle>
            <a:lvl1pPr marL="0" indent="0" algn="l">
              <a:buNone/>
              <a:defRPr sz="14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59" name="縦書きコンテンツ プレースホルダー 3">
            <a:extLst>
              <a:ext uri="{FF2B5EF4-FFF2-40B4-BE49-F238E27FC236}">
                <a16:creationId xmlns:a16="http://schemas.microsoft.com/office/drawing/2014/main" id="{7AB818AB-94CC-4A6E-80DD-D5D57217AA12}"/>
              </a:ext>
            </a:extLst>
          </p:cNvPr>
          <p:cNvSpPr>
            <a:spLocks noGrp="1"/>
          </p:cNvSpPr>
          <p:nvPr>
            <p:ph orient="vert" sz="quarter" idx="59" hasCustomPrompt="1"/>
          </p:nvPr>
        </p:nvSpPr>
        <p:spPr>
          <a:xfrm>
            <a:off x="1814400" y="4145977"/>
            <a:ext cx="790565" cy="363859"/>
          </a:xfrm>
        </p:spPr>
        <p:txBody>
          <a:bodyPr vert="horz"/>
          <a:lstStyle>
            <a:lvl1pPr marL="0" indent="0" algn="l">
              <a:buNone/>
              <a:defRPr sz="17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a:t>
            </a:r>
            <a:endParaRPr kumimoji="1" lang="ja-JP" altLang="en-US" dirty="0"/>
          </a:p>
        </p:txBody>
      </p:sp>
      <p:sp>
        <p:nvSpPr>
          <p:cNvPr id="60" name="コンテンツ プレースホルダー 6">
            <a:extLst>
              <a:ext uri="{FF2B5EF4-FFF2-40B4-BE49-F238E27FC236}">
                <a16:creationId xmlns:a16="http://schemas.microsoft.com/office/drawing/2014/main" id="{ED7E5473-E046-444F-BB00-B794DAA546CB}"/>
              </a:ext>
            </a:extLst>
          </p:cNvPr>
          <p:cNvSpPr>
            <a:spLocks noGrp="1"/>
          </p:cNvSpPr>
          <p:nvPr>
            <p:ph sz="quarter" idx="60" hasCustomPrompt="1"/>
          </p:nvPr>
        </p:nvSpPr>
        <p:spPr>
          <a:xfrm>
            <a:off x="1814400" y="3664800"/>
            <a:ext cx="5388086" cy="491255"/>
          </a:xfrm>
        </p:spPr>
        <p:txBody>
          <a:bodyPr/>
          <a:lstStyle>
            <a:lvl1pPr marL="0" indent="0" algn="l">
              <a:buNone/>
              <a:defRPr sz="2500" b="1">
                <a:solidFill>
                  <a:srgbClr val="036478"/>
                </a:solidFill>
                <a:latin typeface="+mn-ea"/>
                <a:ea typeface="+mn-ea"/>
              </a:defRPr>
            </a:lvl1pPr>
            <a:lvl2pPr marL="466725" indent="0">
              <a:buNone/>
              <a:defRPr>
                <a:latin typeface="+mn-ea"/>
                <a:ea typeface="+mn-ea"/>
              </a:defRPr>
            </a:lvl2pPr>
            <a:lvl3pPr marL="935037" indent="0">
              <a:buNone/>
              <a:defRPr>
                <a:latin typeface="+mn-ea"/>
                <a:ea typeface="+mn-ea"/>
              </a:defRPr>
            </a:lvl3pPr>
            <a:lvl4pPr marL="1403350" indent="0">
              <a:buNone/>
              <a:defRPr>
                <a:latin typeface="+mn-ea"/>
                <a:ea typeface="+mn-ea"/>
              </a:defRPr>
            </a:lvl4pPr>
            <a:lvl5pPr marL="1871662" indent="0">
              <a:buNone/>
              <a:defRPr>
                <a:latin typeface="+mn-ea"/>
                <a:ea typeface="+mn-ea"/>
              </a:defRPr>
            </a:lvl5pPr>
          </a:lstStyle>
          <a:p>
            <a:pPr lvl="0"/>
            <a:r>
              <a:rPr kumimoji="1" lang="ja-JP" altLang="en-US" dirty="0"/>
              <a:t>講演タイトル■■■■■■■</a:t>
            </a:r>
          </a:p>
        </p:txBody>
      </p:sp>
      <p:sp>
        <p:nvSpPr>
          <p:cNvPr id="62" name="縦書きコンテンツ プレースホルダー 3">
            <a:extLst>
              <a:ext uri="{FF2B5EF4-FFF2-40B4-BE49-F238E27FC236}">
                <a16:creationId xmlns:a16="http://schemas.microsoft.com/office/drawing/2014/main" id="{8CF6E0F9-ECF8-469F-9E4F-7DD5CBD1123F}"/>
              </a:ext>
            </a:extLst>
          </p:cNvPr>
          <p:cNvSpPr>
            <a:spLocks noGrp="1"/>
          </p:cNvSpPr>
          <p:nvPr>
            <p:ph orient="vert" sz="quarter" idx="61" hasCustomPrompt="1"/>
          </p:nvPr>
        </p:nvSpPr>
        <p:spPr>
          <a:xfrm>
            <a:off x="2649601" y="4132647"/>
            <a:ext cx="4552886" cy="470286"/>
          </a:xfrm>
        </p:spPr>
        <p:txBody>
          <a:bodyPr vert="horz"/>
          <a:lstStyle>
            <a:lvl1pPr marL="0" indent="0" algn="l">
              <a:buNone/>
              <a:defRPr sz="2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63" name="縦書きコンテンツ プレースホルダー 3">
            <a:extLst>
              <a:ext uri="{FF2B5EF4-FFF2-40B4-BE49-F238E27FC236}">
                <a16:creationId xmlns:a16="http://schemas.microsoft.com/office/drawing/2014/main" id="{1C60B2EA-64CA-4F63-BE4A-FA69E9AEBCB8}"/>
              </a:ext>
            </a:extLst>
          </p:cNvPr>
          <p:cNvSpPr>
            <a:spLocks noGrp="1"/>
          </p:cNvSpPr>
          <p:nvPr>
            <p:ph orient="vert" sz="quarter" idx="62" hasCustomPrompt="1"/>
          </p:nvPr>
        </p:nvSpPr>
        <p:spPr>
          <a:xfrm>
            <a:off x="2649601" y="4495155"/>
            <a:ext cx="4552886" cy="320463"/>
          </a:xfrm>
        </p:spPr>
        <p:txBody>
          <a:bodyPr vert="horz"/>
          <a:lstStyle>
            <a:lvl1pPr marL="0" indent="0" algn="l">
              <a:buNone/>
              <a:defRPr sz="14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64" name="コンテンツ プレースホルダー 6">
            <a:extLst>
              <a:ext uri="{FF2B5EF4-FFF2-40B4-BE49-F238E27FC236}">
                <a16:creationId xmlns:a16="http://schemas.microsoft.com/office/drawing/2014/main" id="{8D6640B9-C0DE-4CC2-84F3-32057143F945}"/>
              </a:ext>
            </a:extLst>
          </p:cNvPr>
          <p:cNvSpPr>
            <a:spLocks noGrp="1"/>
          </p:cNvSpPr>
          <p:nvPr>
            <p:ph sz="quarter" idx="63" hasCustomPrompt="1"/>
          </p:nvPr>
        </p:nvSpPr>
        <p:spPr>
          <a:xfrm>
            <a:off x="1814400" y="6321600"/>
            <a:ext cx="5388086" cy="491255"/>
          </a:xfrm>
        </p:spPr>
        <p:txBody>
          <a:bodyPr/>
          <a:lstStyle>
            <a:lvl1pPr marL="0" indent="0" algn="l">
              <a:buNone/>
              <a:defRPr sz="2500" b="1">
                <a:solidFill>
                  <a:srgbClr val="036478"/>
                </a:solidFill>
                <a:latin typeface="+mn-ea"/>
                <a:ea typeface="+mn-ea"/>
              </a:defRPr>
            </a:lvl1pPr>
            <a:lvl2pPr marL="466725" indent="0">
              <a:buNone/>
              <a:defRPr>
                <a:latin typeface="+mn-ea"/>
                <a:ea typeface="+mn-ea"/>
              </a:defRPr>
            </a:lvl2pPr>
            <a:lvl3pPr marL="935037" indent="0">
              <a:buNone/>
              <a:defRPr>
                <a:latin typeface="+mn-ea"/>
                <a:ea typeface="+mn-ea"/>
              </a:defRPr>
            </a:lvl3pPr>
            <a:lvl4pPr marL="1403350" indent="0">
              <a:buNone/>
              <a:defRPr>
                <a:latin typeface="+mn-ea"/>
                <a:ea typeface="+mn-ea"/>
              </a:defRPr>
            </a:lvl4pPr>
            <a:lvl5pPr marL="1871662" indent="0">
              <a:buNone/>
              <a:defRPr>
                <a:latin typeface="+mn-ea"/>
                <a:ea typeface="+mn-ea"/>
              </a:defRPr>
            </a:lvl5pPr>
          </a:lstStyle>
          <a:p>
            <a:pPr lvl="0"/>
            <a:r>
              <a:rPr kumimoji="1" lang="ja-JP" altLang="en-US" dirty="0"/>
              <a:t>講演タイトル■■■■■■■</a:t>
            </a:r>
          </a:p>
        </p:txBody>
      </p:sp>
      <p:sp>
        <p:nvSpPr>
          <p:cNvPr id="76" name="縦書きコンテンツ プレースホルダー 3">
            <a:extLst>
              <a:ext uri="{FF2B5EF4-FFF2-40B4-BE49-F238E27FC236}">
                <a16:creationId xmlns:a16="http://schemas.microsoft.com/office/drawing/2014/main" id="{65FE88F0-33C7-4771-B2A4-C139B08B5115}"/>
              </a:ext>
            </a:extLst>
          </p:cNvPr>
          <p:cNvSpPr>
            <a:spLocks noGrp="1"/>
          </p:cNvSpPr>
          <p:nvPr>
            <p:ph orient="vert" sz="quarter" idx="64" hasCustomPrompt="1"/>
          </p:nvPr>
        </p:nvSpPr>
        <p:spPr>
          <a:xfrm>
            <a:off x="2649601" y="4815391"/>
            <a:ext cx="4552886" cy="470286"/>
          </a:xfrm>
        </p:spPr>
        <p:txBody>
          <a:bodyPr vert="horz"/>
          <a:lstStyle>
            <a:lvl1pPr marL="0" indent="0" algn="l">
              <a:buNone/>
              <a:defRPr sz="2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77" name="縦書きコンテンツ プレースホルダー 3">
            <a:extLst>
              <a:ext uri="{FF2B5EF4-FFF2-40B4-BE49-F238E27FC236}">
                <a16:creationId xmlns:a16="http://schemas.microsoft.com/office/drawing/2014/main" id="{B5253674-2CCD-4A87-85C5-A5632782076C}"/>
              </a:ext>
            </a:extLst>
          </p:cNvPr>
          <p:cNvSpPr>
            <a:spLocks noGrp="1"/>
          </p:cNvSpPr>
          <p:nvPr>
            <p:ph orient="vert" sz="quarter" idx="65" hasCustomPrompt="1"/>
          </p:nvPr>
        </p:nvSpPr>
        <p:spPr>
          <a:xfrm>
            <a:off x="2649601" y="5177899"/>
            <a:ext cx="4552886" cy="320463"/>
          </a:xfrm>
        </p:spPr>
        <p:txBody>
          <a:bodyPr vert="horz"/>
          <a:lstStyle>
            <a:lvl1pPr marL="0" indent="0" algn="l">
              <a:buNone/>
              <a:defRPr sz="14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78" name="縦書きコンテンツ プレースホルダー 3">
            <a:extLst>
              <a:ext uri="{FF2B5EF4-FFF2-40B4-BE49-F238E27FC236}">
                <a16:creationId xmlns:a16="http://schemas.microsoft.com/office/drawing/2014/main" id="{0A944ED6-23A8-4374-A16E-A4B13EA11606}"/>
              </a:ext>
            </a:extLst>
          </p:cNvPr>
          <p:cNvSpPr>
            <a:spLocks noGrp="1"/>
          </p:cNvSpPr>
          <p:nvPr>
            <p:ph orient="vert" sz="quarter" idx="66" hasCustomPrompt="1"/>
          </p:nvPr>
        </p:nvSpPr>
        <p:spPr>
          <a:xfrm>
            <a:off x="2649601" y="5500113"/>
            <a:ext cx="4552886" cy="470286"/>
          </a:xfrm>
        </p:spPr>
        <p:txBody>
          <a:bodyPr vert="horz"/>
          <a:lstStyle>
            <a:lvl1pPr marL="0" indent="0" algn="l">
              <a:buNone/>
              <a:defRPr sz="2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79" name="縦書きコンテンツ プレースホルダー 3">
            <a:extLst>
              <a:ext uri="{FF2B5EF4-FFF2-40B4-BE49-F238E27FC236}">
                <a16:creationId xmlns:a16="http://schemas.microsoft.com/office/drawing/2014/main" id="{5F2349BA-CCF2-4447-9E4A-F136439F7AE0}"/>
              </a:ext>
            </a:extLst>
          </p:cNvPr>
          <p:cNvSpPr>
            <a:spLocks noGrp="1"/>
          </p:cNvSpPr>
          <p:nvPr>
            <p:ph orient="vert" sz="quarter" idx="67" hasCustomPrompt="1"/>
          </p:nvPr>
        </p:nvSpPr>
        <p:spPr>
          <a:xfrm>
            <a:off x="2649601" y="5862621"/>
            <a:ext cx="4552886" cy="320463"/>
          </a:xfrm>
        </p:spPr>
        <p:txBody>
          <a:bodyPr vert="horz"/>
          <a:lstStyle>
            <a:lvl1pPr marL="0" indent="0" algn="l">
              <a:buNone/>
              <a:defRPr sz="14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81" name="縦書きコンテンツ プレースホルダー 3">
            <a:extLst>
              <a:ext uri="{FF2B5EF4-FFF2-40B4-BE49-F238E27FC236}">
                <a16:creationId xmlns:a16="http://schemas.microsoft.com/office/drawing/2014/main" id="{EFCAA67A-5912-4083-84CC-15076E6CA219}"/>
              </a:ext>
            </a:extLst>
          </p:cNvPr>
          <p:cNvSpPr>
            <a:spLocks noGrp="1"/>
          </p:cNvSpPr>
          <p:nvPr>
            <p:ph orient="vert" sz="quarter" idx="69" hasCustomPrompt="1"/>
          </p:nvPr>
        </p:nvSpPr>
        <p:spPr>
          <a:xfrm>
            <a:off x="2649601" y="6789447"/>
            <a:ext cx="4552886" cy="470286"/>
          </a:xfrm>
        </p:spPr>
        <p:txBody>
          <a:bodyPr vert="horz"/>
          <a:lstStyle>
            <a:lvl1pPr marL="0" indent="0" algn="l">
              <a:buNone/>
              <a:defRPr sz="2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82" name="縦書きコンテンツ プレースホルダー 3">
            <a:extLst>
              <a:ext uri="{FF2B5EF4-FFF2-40B4-BE49-F238E27FC236}">
                <a16:creationId xmlns:a16="http://schemas.microsoft.com/office/drawing/2014/main" id="{49CCEA90-40AA-4A68-8EBD-A0986977CA15}"/>
              </a:ext>
            </a:extLst>
          </p:cNvPr>
          <p:cNvSpPr>
            <a:spLocks noGrp="1"/>
          </p:cNvSpPr>
          <p:nvPr>
            <p:ph orient="vert" sz="quarter" idx="70" hasCustomPrompt="1"/>
          </p:nvPr>
        </p:nvSpPr>
        <p:spPr>
          <a:xfrm>
            <a:off x="2649601" y="7151955"/>
            <a:ext cx="4552886" cy="320463"/>
          </a:xfrm>
        </p:spPr>
        <p:txBody>
          <a:bodyPr vert="horz"/>
          <a:lstStyle>
            <a:lvl1pPr marL="0" indent="0" algn="l">
              <a:buNone/>
              <a:defRPr sz="14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83" name="縦書きコンテンツ プレースホルダー 3">
            <a:extLst>
              <a:ext uri="{FF2B5EF4-FFF2-40B4-BE49-F238E27FC236}">
                <a16:creationId xmlns:a16="http://schemas.microsoft.com/office/drawing/2014/main" id="{B0558A2B-477C-4878-962E-E7229DE23A81}"/>
              </a:ext>
            </a:extLst>
          </p:cNvPr>
          <p:cNvSpPr>
            <a:spLocks noGrp="1"/>
          </p:cNvSpPr>
          <p:nvPr>
            <p:ph orient="vert" sz="quarter" idx="71" hasCustomPrompt="1"/>
          </p:nvPr>
        </p:nvSpPr>
        <p:spPr>
          <a:xfrm>
            <a:off x="2649601" y="7472191"/>
            <a:ext cx="4552886" cy="470286"/>
          </a:xfrm>
        </p:spPr>
        <p:txBody>
          <a:bodyPr vert="horz"/>
          <a:lstStyle>
            <a:lvl1pPr marL="0" indent="0" algn="l">
              <a:buNone/>
              <a:defRPr sz="2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84" name="縦書きコンテンツ プレースホルダー 3">
            <a:extLst>
              <a:ext uri="{FF2B5EF4-FFF2-40B4-BE49-F238E27FC236}">
                <a16:creationId xmlns:a16="http://schemas.microsoft.com/office/drawing/2014/main" id="{4636E897-6C15-4EBB-8289-E700D64CBF6F}"/>
              </a:ext>
            </a:extLst>
          </p:cNvPr>
          <p:cNvSpPr>
            <a:spLocks noGrp="1"/>
          </p:cNvSpPr>
          <p:nvPr>
            <p:ph orient="vert" sz="quarter" idx="72" hasCustomPrompt="1"/>
          </p:nvPr>
        </p:nvSpPr>
        <p:spPr>
          <a:xfrm>
            <a:off x="2649601" y="7834699"/>
            <a:ext cx="4552886" cy="320463"/>
          </a:xfrm>
        </p:spPr>
        <p:txBody>
          <a:bodyPr vert="horz"/>
          <a:lstStyle>
            <a:lvl1pPr marL="0" indent="0" algn="l">
              <a:buNone/>
              <a:defRPr sz="14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85" name="縦書きコンテンツ プレースホルダー 3">
            <a:extLst>
              <a:ext uri="{FF2B5EF4-FFF2-40B4-BE49-F238E27FC236}">
                <a16:creationId xmlns:a16="http://schemas.microsoft.com/office/drawing/2014/main" id="{3AD76609-6C24-4036-8C34-637287631891}"/>
              </a:ext>
            </a:extLst>
          </p:cNvPr>
          <p:cNvSpPr>
            <a:spLocks noGrp="1"/>
          </p:cNvSpPr>
          <p:nvPr>
            <p:ph orient="vert" sz="quarter" idx="73" hasCustomPrompt="1"/>
          </p:nvPr>
        </p:nvSpPr>
        <p:spPr>
          <a:xfrm>
            <a:off x="2649601" y="8156913"/>
            <a:ext cx="4552886" cy="470286"/>
          </a:xfrm>
        </p:spPr>
        <p:txBody>
          <a:bodyPr vert="horz"/>
          <a:lstStyle>
            <a:lvl1pPr marL="0" indent="0" algn="l">
              <a:buNone/>
              <a:defRPr sz="2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86" name="縦書きコンテンツ プレースホルダー 3">
            <a:extLst>
              <a:ext uri="{FF2B5EF4-FFF2-40B4-BE49-F238E27FC236}">
                <a16:creationId xmlns:a16="http://schemas.microsoft.com/office/drawing/2014/main" id="{DA4DDA1D-E98F-4B1B-964E-FC0508D79538}"/>
              </a:ext>
            </a:extLst>
          </p:cNvPr>
          <p:cNvSpPr>
            <a:spLocks noGrp="1"/>
          </p:cNvSpPr>
          <p:nvPr>
            <p:ph orient="vert" sz="quarter" idx="74" hasCustomPrompt="1"/>
          </p:nvPr>
        </p:nvSpPr>
        <p:spPr>
          <a:xfrm>
            <a:off x="2649601" y="8519421"/>
            <a:ext cx="4552886" cy="320463"/>
          </a:xfrm>
        </p:spPr>
        <p:txBody>
          <a:bodyPr vert="horz"/>
          <a:lstStyle>
            <a:lvl1pPr marL="0" indent="0" algn="l">
              <a:buNone/>
              <a:defRPr sz="14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93" name="縦書きコンテンツ プレースホルダー 3">
            <a:extLst>
              <a:ext uri="{FF2B5EF4-FFF2-40B4-BE49-F238E27FC236}">
                <a16:creationId xmlns:a16="http://schemas.microsoft.com/office/drawing/2014/main" id="{8CD71C86-B81F-4577-AA65-AD26D7B84110}"/>
              </a:ext>
            </a:extLst>
          </p:cNvPr>
          <p:cNvSpPr>
            <a:spLocks noGrp="1"/>
          </p:cNvSpPr>
          <p:nvPr>
            <p:ph orient="vert" sz="quarter" idx="75" hasCustomPrompt="1"/>
          </p:nvPr>
        </p:nvSpPr>
        <p:spPr>
          <a:xfrm>
            <a:off x="1814400" y="4830462"/>
            <a:ext cx="790565" cy="363859"/>
          </a:xfrm>
        </p:spPr>
        <p:txBody>
          <a:bodyPr vert="horz"/>
          <a:lstStyle>
            <a:lvl1pPr marL="0" indent="0" algn="l">
              <a:buNone/>
              <a:defRPr sz="17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a:t>
            </a:r>
            <a:endParaRPr kumimoji="1" lang="ja-JP" altLang="en-US" dirty="0"/>
          </a:p>
        </p:txBody>
      </p:sp>
      <p:sp>
        <p:nvSpPr>
          <p:cNvPr id="94" name="縦書きコンテンツ プレースホルダー 3">
            <a:extLst>
              <a:ext uri="{FF2B5EF4-FFF2-40B4-BE49-F238E27FC236}">
                <a16:creationId xmlns:a16="http://schemas.microsoft.com/office/drawing/2014/main" id="{AF8DE580-4268-49BD-901B-C89ED233CE5F}"/>
              </a:ext>
            </a:extLst>
          </p:cNvPr>
          <p:cNvSpPr>
            <a:spLocks noGrp="1"/>
          </p:cNvSpPr>
          <p:nvPr>
            <p:ph orient="vert" sz="quarter" idx="76" hasCustomPrompt="1"/>
          </p:nvPr>
        </p:nvSpPr>
        <p:spPr>
          <a:xfrm>
            <a:off x="1814400" y="5502996"/>
            <a:ext cx="790565" cy="363859"/>
          </a:xfrm>
        </p:spPr>
        <p:txBody>
          <a:bodyPr vert="horz"/>
          <a:lstStyle>
            <a:lvl1pPr marL="0" indent="0" algn="l">
              <a:buNone/>
              <a:defRPr sz="17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a:t>
            </a:r>
            <a:endParaRPr kumimoji="1" lang="ja-JP" altLang="en-US" dirty="0"/>
          </a:p>
        </p:txBody>
      </p:sp>
      <p:sp>
        <p:nvSpPr>
          <p:cNvPr id="95" name="縦書きコンテンツ プレースホルダー 3">
            <a:extLst>
              <a:ext uri="{FF2B5EF4-FFF2-40B4-BE49-F238E27FC236}">
                <a16:creationId xmlns:a16="http://schemas.microsoft.com/office/drawing/2014/main" id="{16362652-630A-41DD-AA93-513DB02F9167}"/>
              </a:ext>
            </a:extLst>
          </p:cNvPr>
          <p:cNvSpPr>
            <a:spLocks noGrp="1"/>
          </p:cNvSpPr>
          <p:nvPr>
            <p:ph orient="vert" sz="quarter" idx="77" hasCustomPrompt="1"/>
          </p:nvPr>
        </p:nvSpPr>
        <p:spPr>
          <a:xfrm>
            <a:off x="1814400" y="6810094"/>
            <a:ext cx="790565" cy="363859"/>
          </a:xfrm>
        </p:spPr>
        <p:txBody>
          <a:bodyPr vert="horz"/>
          <a:lstStyle>
            <a:lvl1pPr marL="0" indent="0" algn="l">
              <a:buNone/>
              <a:defRPr sz="17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a:t>
            </a:r>
            <a:endParaRPr kumimoji="1" lang="ja-JP" altLang="en-US" dirty="0"/>
          </a:p>
        </p:txBody>
      </p:sp>
      <p:sp>
        <p:nvSpPr>
          <p:cNvPr id="96" name="縦書きコンテンツ プレースホルダー 3">
            <a:extLst>
              <a:ext uri="{FF2B5EF4-FFF2-40B4-BE49-F238E27FC236}">
                <a16:creationId xmlns:a16="http://schemas.microsoft.com/office/drawing/2014/main" id="{3F942227-BBD2-4353-B049-11B9063F73AF}"/>
              </a:ext>
            </a:extLst>
          </p:cNvPr>
          <p:cNvSpPr>
            <a:spLocks noGrp="1"/>
          </p:cNvSpPr>
          <p:nvPr>
            <p:ph orient="vert" sz="quarter" idx="78" hasCustomPrompt="1"/>
          </p:nvPr>
        </p:nvSpPr>
        <p:spPr>
          <a:xfrm>
            <a:off x="1814400" y="7494579"/>
            <a:ext cx="790565" cy="363859"/>
          </a:xfrm>
        </p:spPr>
        <p:txBody>
          <a:bodyPr vert="horz"/>
          <a:lstStyle>
            <a:lvl1pPr marL="0" indent="0" algn="l">
              <a:buNone/>
              <a:defRPr sz="17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a:t>
            </a:r>
            <a:endParaRPr kumimoji="1" lang="ja-JP" altLang="en-US" dirty="0"/>
          </a:p>
        </p:txBody>
      </p:sp>
      <p:sp>
        <p:nvSpPr>
          <p:cNvPr id="97" name="縦書きコンテンツ プレースホルダー 3">
            <a:extLst>
              <a:ext uri="{FF2B5EF4-FFF2-40B4-BE49-F238E27FC236}">
                <a16:creationId xmlns:a16="http://schemas.microsoft.com/office/drawing/2014/main" id="{56FDF95B-52D8-4184-ABB5-4D33830F7408}"/>
              </a:ext>
            </a:extLst>
          </p:cNvPr>
          <p:cNvSpPr>
            <a:spLocks noGrp="1"/>
          </p:cNvSpPr>
          <p:nvPr>
            <p:ph orient="vert" sz="quarter" idx="79" hasCustomPrompt="1"/>
          </p:nvPr>
        </p:nvSpPr>
        <p:spPr>
          <a:xfrm>
            <a:off x="1814400" y="8167113"/>
            <a:ext cx="790565" cy="363859"/>
          </a:xfrm>
        </p:spPr>
        <p:txBody>
          <a:bodyPr vert="horz"/>
          <a:lstStyle>
            <a:lvl1pPr marL="0" indent="0" algn="l">
              <a:buNone/>
              <a:defRPr sz="17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a:t>
            </a:r>
            <a:endParaRPr kumimoji="1" lang="ja-JP" altLang="en-US" dirty="0"/>
          </a:p>
        </p:txBody>
      </p:sp>
      <p:sp>
        <p:nvSpPr>
          <p:cNvPr id="98" name="縦書きコンテンツ プレースホルダー 3">
            <a:extLst>
              <a:ext uri="{FF2B5EF4-FFF2-40B4-BE49-F238E27FC236}">
                <a16:creationId xmlns:a16="http://schemas.microsoft.com/office/drawing/2014/main" id="{A7DD06B1-C1B3-4448-B6A2-1B3248A8B757}"/>
              </a:ext>
            </a:extLst>
          </p:cNvPr>
          <p:cNvSpPr>
            <a:spLocks noGrp="1"/>
          </p:cNvSpPr>
          <p:nvPr>
            <p:ph orient="vert" sz="quarter" idx="80" hasCustomPrompt="1"/>
          </p:nvPr>
        </p:nvSpPr>
        <p:spPr>
          <a:xfrm>
            <a:off x="1814400" y="8928000"/>
            <a:ext cx="3002400" cy="256878"/>
          </a:xfrm>
        </p:spPr>
        <p:txBody>
          <a:bodyPr vert="horz"/>
          <a:lstStyle>
            <a:lvl1pPr marL="0" indent="0" algn="l">
              <a:buNone/>
              <a:defRPr sz="11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marL="0" marR="0" lvl="0" indent="0" algn="l" defTabSz="466725" rtl="0" eaLnBrk="0" fontAlgn="base" latinLnBrk="0" hangingPunct="0">
              <a:lnSpc>
                <a:spcPct val="100000"/>
              </a:lnSpc>
              <a:spcBef>
                <a:spcPct val="20000"/>
              </a:spcBef>
              <a:spcAft>
                <a:spcPct val="0"/>
              </a:spcAft>
              <a:buClrTx/>
              <a:buSzTx/>
              <a:buFont typeface="Arial" charset="0"/>
              <a:buNone/>
              <a:tabLst/>
              <a:defRPr/>
            </a:pPr>
            <a:r>
              <a:rPr kumimoji="1" lang="ja-JP" altLang="en-US" dirty="0"/>
              <a:t>□□□□□□□□</a:t>
            </a:r>
          </a:p>
        </p:txBody>
      </p:sp>
    </p:spTree>
    <p:extLst>
      <p:ext uri="{BB962C8B-B14F-4D97-AF65-F5344CB8AC3E}">
        <p14:creationId xmlns:p14="http://schemas.microsoft.com/office/powerpoint/2010/main" val="410655933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講演会用_4">
    <p:spTree>
      <p:nvGrpSpPr>
        <p:cNvPr id="1" name=""/>
        <p:cNvGrpSpPr/>
        <p:nvPr/>
      </p:nvGrpSpPr>
      <p:grpSpPr>
        <a:xfrm>
          <a:off x="0" y="0"/>
          <a:ext cx="0" cy="0"/>
          <a:chOff x="0" y="0"/>
          <a:chExt cx="0" cy="0"/>
        </a:xfrm>
      </p:grpSpPr>
      <p:pic>
        <p:nvPicPr>
          <p:cNvPr id="6" name="図 5" descr="屋内, グリーン, 部屋, テーブル が含まれている画像&#10;&#10;自動的に生成された説明">
            <a:extLst>
              <a:ext uri="{FF2B5EF4-FFF2-40B4-BE49-F238E27FC236}">
                <a16:creationId xmlns:a16="http://schemas.microsoft.com/office/drawing/2014/main" id="{D6B56A6A-C283-43CA-9E61-F491551111CC}"/>
              </a:ext>
            </a:extLst>
          </p:cNvPr>
          <p:cNvPicPr>
            <a:picLocks noChangeAspect="1"/>
          </p:cNvPicPr>
          <p:nvPr userDrawn="1"/>
        </p:nvPicPr>
        <p:blipFill>
          <a:blip r:embed="rId2"/>
          <a:stretch>
            <a:fillRect/>
          </a:stretch>
        </p:blipFill>
        <p:spPr>
          <a:xfrm>
            <a:off x="544" y="0"/>
            <a:ext cx="7562306" cy="10703102"/>
          </a:xfrm>
          <a:prstGeom prst="rect">
            <a:avLst/>
          </a:prstGeom>
        </p:spPr>
      </p:pic>
      <p:sp>
        <p:nvSpPr>
          <p:cNvPr id="24" name="タイトル 1">
            <a:extLst>
              <a:ext uri="{FF2B5EF4-FFF2-40B4-BE49-F238E27FC236}">
                <a16:creationId xmlns:a16="http://schemas.microsoft.com/office/drawing/2014/main" id="{02E202C3-EB71-4AC4-89C0-49AE398F2177}"/>
              </a:ext>
            </a:extLst>
          </p:cNvPr>
          <p:cNvSpPr>
            <a:spLocks noGrp="1"/>
          </p:cNvSpPr>
          <p:nvPr>
            <p:ph type="title" hasCustomPrompt="1"/>
          </p:nvPr>
        </p:nvSpPr>
        <p:spPr>
          <a:xfrm>
            <a:off x="23904" y="1472400"/>
            <a:ext cx="7518400" cy="964800"/>
          </a:xfrm>
        </p:spPr>
        <p:txBody>
          <a:bodyPr/>
          <a:lstStyle>
            <a:lvl1pPr>
              <a:defRPr b="1">
                <a:solidFill>
                  <a:srgbClr val="036478"/>
                </a:solidFill>
              </a:defRPr>
            </a:lvl1pPr>
          </a:lstStyle>
          <a:p>
            <a:r>
              <a:rPr kumimoji="1" lang="ja-JP" altLang="en-US" dirty="0"/>
              <a:t>講演タイトル</a:t>
            </a:r>
            <a:br>
              <a:rPr kumimoji="1" lang="ja-JP" altLang="en-US" dirty="0"/>
            </a:br>
            <a:r>
              <a:rPr kumimoji="1" lang="ja-JP" altLang="en-US" dirty="0"/>
              <a:t>講演タイトル講演タイトル</a:t>
            </a:r>
          </a:p>
        </p:txBody>
      </p:sp>
      <p:sp>
        <p:nvSpPr>
          <p:cNvPr id="31" name="縦書きコンテンツ プレースホルダー 3">
            <a:extLst>
              <a:ext uri="{FF2B5EF4-FFF2-40B4-BE49-F238E27FC236}">
                <a16:creationId xmlns:a16="http://schemas.microsoft.com/office/drawing/2014/main" id="{3DB2D0E3-3D64-446C-ACCE-AF38E54F9157}"/>
              </a:ext>
            </a:extLst>
          </p:cNvPr>
          <p:cNvSpPr>
            <a:spLocks noGrp="1"/>
          </p:cNvSpPr>
          <p:nvPr>
            <p:ph orient="vert" sz="quarter" idx="52" hasCustomPrompt="1"/>
          </p:nvPr>
        </p:nvSpPr>
        <p:spPr>
          <a:xfrm>
            <a:off x="1846800" y="2941941"/>
            <a:ext cx="5355688" cy="343300"/>
          </a:xfrm>
        </p:spPr>
        <p:txBody>
          <a:bodyPr vert="horz"/>
          <a:lstStyle>
            <a:lvl1pPr marL="0" indent="0" algn="l">
              <a:buNone/>
              <a:defRPr sz="18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en-US" altLang="ja-JP" dirty="0"/>
              <a:t>2022</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r>
              <a:rPr kumimoji="1" lang="en-US" altLang="ja-JP" dirty="0"/>
              <a:t>00</a:t>
            </a:r>
            <a:r>
              <a:rPr kumimoji="1" lang="ja-JP" altLang="en-US" dirty="0"/>
              <a:t>：</a:t>
            </a:r>
            <a:r>
              <a:rPr kumimoji="1" lang="en-US" altLang="ja-JP" dirty="0"/>
              <a:t>00</a:t>
            </a:r>
            <a:r>
              <a:rPr kumimoji="1" lang="ja-JP" altLang="en-US" dirty="0"/>
              <a:t>～</a:t>
            </a:r>
            <a:r>
              <a:rPr kumimoji="1" lang="en-US" altLang="ja-JP" dirty="0"/>
              <a:t>00</a:t>
            </a:r>
            <a:r>
              <a:rPr kumimoji="1" lang="ja-JP" altLang="en-US" dirty="0"/>
              <a:t>：</a:t>
            </a:r>
            <a:r>
              <a:rPr kumimoji="1" lang="en-US" altLang="ja-JP" dirty="0"/>
              <a:t>00</a:t>
            </a:r>
            <a:endParaRPr kumimoji="1" lang="ja-JP" altLang="en-US" dirty="0"/>
          </a:p>
        </p:txBody>
      </p:sp>
      <p:sp>
        <p:nvSpPr>
          <p:cNvPr id="32" name="縦書きコンテンツ プレースホルダー 3">
            <a:extLst>
              <a:ext uri="{FF2B5EF4-FFF2-40B4-BE49-F238E27FC236}">
                <a16:creationId xmlns:a16="http://schemas.microsoft.com/office/drawing/2014/main" id="{7F23414F-954B-460A-9674-580E68CA915D}"/>
              </a:ext>
            </a:extLst>
          </p:cNvPr>
          <p:cNvSpPr>
            <a:spLocks noGrp="1"/>
          </p:cNvSpPr>
          <p:nvPr>
            <p:ph orient="vert" sz="quarter" idx="53" hasCustomPrompt="1"/>
          </p:nvPr>
        </p:nvSpPr>
        <p:spPr>
          <a:xfrm>
            <a:off x="1846800" y="3268470"/>
            <a:ext cx="5355688" cy="389196"/>
          </a:xfrm>
        </p:spPr>
        <p:txBody>
          <a:bodyPr vert="horz"/>
          <a:lstStyle>
            <a:lvl1pPr marL="0" indent="0" algn="l">
              <a:buNone/>
              <a:defRPr sz="22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□□ホテル大鵬の間</a:t>
            </a:r>
            <a:r>
              <a:rPr kumimoji="1" lang="en-US" altLang="ja-JP" dirty="0"/>
              <a:t>【A-1】</a:t>
            </a:r>
            <a:endParaRPr kumimoji="1" lang="ja-JP" altLang="en-US" dirty="0"/>
          </a:p>
        </p:txBody>
      </p:sp>
      <p:sp>
        <p:nvSpPr>
          <p:cNvPr id="33" name="縦書きコンテンツ プレースホルダー 3">
            <a:extLst>
              <a:ext uri="{FF2B5EF4-FFF2-40B4-BE49-F238E27FC236}">
                <a16:creationId xmlns:a16="http://schemas.microsoft.com/office/drawing/2014/main" id="{11F91651-0EA7-4DBF-B584-962A17505449}"/>
              </a:ext>
            </a:extLst>
          </p:cNvPr>
          <p:cNvSpPr>
            <a:spLocks noGrp="1"/>
          </p:cNvSpPr>
          <p:nvPr>
            <p:ph orient="vert" sz="quarter" idx="54" hasCustomPrompt="1"/>
          </p:nvPr>
        </p:nvSpPr>
        <p:spPr>
          <a:xfrm>
            <a:off x="1846800" y="3611770"/>
            <a:ext cx="5355688" cy="343300"/>
          </a:xfrm>
        </p:spPr>
        <p:txBody>
          <a:bodyPr vert="horz"/>
          <a:lstStyle>
            <a:lvl1pPr marL="0" indent="0" algn="l">
              <a:buNone/>
              <a:defRPr sz="12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住所 □□□□□□□□　</a:t>
            </a:r>
            <a:r>
              <a:rPr kumimoji="1" lang="en-US" altLang="ja-JP" dirty="0"/>
              <a:t>TEL : 00-0000-0000</a:t>
            </a:r>
            <a:endParaRPr kumimoji="1" lang="ja-JP" altLang="en-US" dirty="0"/>
          </a:p>
        </p:txBody>
      </p:sp>
      <p:sp>
        <p:nvSpPr>
          <p:cNvPr id="34" name="縦書きコンテンツ プレースホルダー 3">
            <a:extLst>
              <a:ext uri="{FF2B5EF4-FFF2-40B4-BE49-F238E27FC236}">
                <a16:creationId xmlns:a16="http://schemas.microsoft.com/office/drawing/2014/main" id="{6A6C1772-0FB1-4CAF-8B6E-EE398C4B293C}"/>
              </a:ext>
            </a:extLst>
          </p:cNvPr>
          <p:cNvSpPr>
            <a:spLocks noGrp="1"/>
          </p:cNvSpPr>
          <p:nvPr>
            <p:ph orient="vert" sz="quarter" idx="55" hasCustomPrompt="1"/>
          </p:nvPr>
        </p:nvSpPr>
        <p:spPr>
          <a:xfrm>
            <a:off x="1846800" y="4045393"/>
            <a:ext cx="5355688" cy="786767"/>
          </a:xfrm>
        </p:spPr>
        <p:txBody>
          <a:bodyPr vert="horz"/>
          <a:lstStyle>
            <a:lvl1pPr marL="0" indent="0" algn="l">
              <a:buNone/>
              <a:defRPr sz="4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35" name="縦書きコンテンツ プレースホルダー 3">
            <a:extLst>
              <a:ext uri="{FF2B5EF4-FFF2-40B4-BE49-F238E27FC236}">
                <a16:creationId xmlns:a16="http://schemas.microsoft.com/office/drawing/2014/main" id="{DD3DF287-1605-4AAE-8B7B-7D707481BBC9}"/>
              </a:ext>
            </a:extLst>
          </p:cNvPr>
          <p:cNvSpPr>
            <a:spLocks noGrp="1"/>
          </p:cNvSpPr>
          <p:nvPr>
            <p:ph orient="vert" sz="quarter" idx="56" hasCustomPrompt="1"/>
          </p:nvPr>
        </p:nvSpPr>
        <p:spPr>
          <a:xfrm>
            <a:off x="1846800" y="4768386"/>
            <a:ext cx="5355688" cy="387366"/>
          </a:xfrm>
        </p:spPr>
        <p:txBody>
          <a:bodyPr vert="horz"/>
          <a:lstStyle>
            <a:lvl1pPr marL="0" indent="0" algn="l">
              <a:buNone/>
              <a:defRPr sz="18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36" name="縦書きコンテンツ プレースホルダー 3">
            <a:extLst>
              <a:ext uri="{FF2B5EF4-FFF2-40B4-BE49-F238E27FC236}">
                <a16:creationId xmlns:a16="http://schemas.microsoft.com/office/drawing/2014/main" id="{6CFB4B98-FA4F-41B0-B02B-5FC5370AEE62}"/>
              </a:ext>
            </a:extLst>
          </p:cNvPr>
          <p:cNvSpPr>
            <a:spLocks noGrp="1"/>
          </p:cNvSpPr>
          <p:nvPr>
            <p:ph orient="vert" sz="quarter" idx="57" hasCustomPrompt="1"/>
          </p:nvPr>
        </p:nvSpPr>
        <p:spPr>
          <a:xfrm>
            <a:off x="1846800" y="6167697"/>
            <a:ext cx="5355688" cy="786767"/>
          </a:xfrm>
        </p:spPr>
        <p:txBody>
          <a:bodyPr vert="horz"/>
          <a:lstStyle>
            <a:lvl1pPr marL="0" indent="0" algn="l">
              <a:buNone/>
              <a:defRPr sz="4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37" name="縦書きコンテンツ プレースホルダー 3">
            <a:extLst>
              <a:ext uri="{FF2B5EF4-FFF2-40B4-BE49-F238E27FC236}">
                <a16:creationId xmlns:a16="http://schemas.microsoft.com/office/drawing/2014/main" id="{5AFD526F-1830-4552-882D-201B4477B4BF}"/>
              </a:ext>
            </a:extLst>
          </p:cNvPr>
          <p:cNvSpPr>
            <a:spLocks noGrp="1"/>
          </p:cNvSpPr>
          <p:nvPr>
            <p:ph orient="vert" sz="quarter" idx="58" hasCustomPrompt="1"/>
          </p:nvPr>
        </p:nvSpPr>
        <p:spPr>
          <a:xfrm>
            <a:off x="1846800" y="6890690"/>
            <a:ext cx="5355688" cy="387366"/>
          </a:xfrm>
        </p:spPr>
        <p:txBody>
          <a:bodyPr vert="horz"/>
          <a:lstStyle>
            <a:lvl1pPr marL="0" indent="0" algn="l">
              <a:buNone/>
              <a:defRPr sz="18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38" name="コンテンツ プレースホルダー 6">
            <a:extLst>
              <a:ext uri="{FF2B5EF4-FFF2-40B4-BE49-F238E27FC236}">
                <a16:creationId xmlns:a16="http://schemas.microsoft.com/office/drawing/2014/main" id="{692AEE70-994D-45B0-968C-D3DAD9168763}"/>
              </a:ext>
            </a:extLst>
          </p:cNvPr>
          <p:cNvSpPr>
            <a:spLocks noGrp="1"/>
          </p:cNvSpPr>
          <p:nvPr>
            <p:ph sz="quarter" idx="60" hasCustomPrompt="1"/>
          </p:nvPr>
        </p:nvSpPr>
        <p:spPr>
          <a:xfrm>
            <a:off x="0" y="5428800"/>
            <a:ext cx="7562849" cy="587709"/>
          </a:xfrm>
        </p:spPr>
        <p:txBody>
          <a:bodyPr/>
          <a:lstStyle>
            <a:lvl1pPr marL="0" indent="0" algn="ctr">
              <a:buNone/>
              <a:defRPr sz="3200" b="1">
                <a:solidFill>
                  <a:srgbClr val="036478"/>
                </a:solidFill>
                <a:latin typeface="+mn-ea"/>
                <a:ea typeface="+mn-ea"/>
              </a:defRPr>
            </a:lvl1pPr>
            <a:lvl2pPr marL="466725" indent="0">
              <a:buNone/>
              <a:defRPr>
                <a:latin typeface="+mn-ea"/>
                <a:ea typeface="+mn-ea"/>
              </a:defRPr>
            </a:lvl2pPr>
            <a:lvl3pPr marL="935037" indent="0">
              <a:buNone/>
              <a:defRPr>
                <a:latin typeface="+mn-ea"/>
                <a:ea typeface="+mn-ea"/>
              </a:defRPr>
            </a:lvl3pPr>
            <a:lvl4pPr marL="1403350" indent="0">
              <a:buNone/>
              <a:defRPr>
                <a:latin typeface="+mn-ea"/>
                <a:ea typeface="+mn-ea"/>
              </a:defRPr>
            </a:lvl4pPr>
            <a:lvl5pPr marL="1871662" indent="0">
              <a:buNone/>
              <a:defRPr>
                <a:latin typeface="+mn-ea"/>
                <a:ea typeface="+mn-ea"/>
              </a:defRPr>
            </a:lvl5pPr>
          </a:lstStyle>
          <a:p>
            <a:pPr lvl="0"/>
            <a:r>
              <a:rPr kumimoji="1" lang="ja-JP" altLang="en-US" dirty="0"/>
              <a:t>講演タイトル■■■■■■■</a:t>
            </a:r>
          </a:p>
        </p:txBody>
      </p:sp>
      <p:sp>
        <p:nvSpPr>
          <p:cNvPr id="39" name="縦書きコンテンツ プレースホルダー 3">
            <a:extLst>
              <a:ext uri="{FF2B5EF4-FFF2-40B4-BE49-F238E27FC236}">
                <a16:creationId xmlns:a16="http://schemas.microsoft.com/office/drawing/2014/main" id="{346FBCF4-2A5A-4BA6-BD41-7582E7B05863}"/>
              </a:ext>
            </a:extLst>
          </p:cNvPr>
          <p:cNvSpPr>
            <a:spLocks noGrp="1"/>
          </p:cNvSpPr>
          <p:nvPr>
            <p:ph orient="vert" sz="quarter" idx="63" hasCustomPrompt="1"/>
          </p:nvPr>
        </p:nvSpPr>
        <p:spPr>
          <a:xfrm>
            <a:off x="741600" y="7592400"/>
            <a:ext cx="3002400" cy="256878"/>
          </a:xfrm>
        </p:spPr>
        <p:txBody>
          <a:bodyPr vert="horz"/>
          <a:lstStyle>
            <a:lvl1pPr marL="0" indent="0" algn="l">
              <a:buNone/>
              <a:defRPr sz="11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marL="0" marR="0" lvl="0" indent="0" algn="l" defTabSz="466725" rtl="0" eaLnBrk="0" fontAlgn="base" latinLnBrk="0" hangingPunct="0">
              <a:lnSpc>
                <a:spcPct val="100000"/>
              </a:lnSpc>
              <a:spcBef>
                <a:spcPct val="20000"/>
              </a:spcBef>
              <a:spcAft>
                <a:spcPct val="0"/>
              </a:spcAft>
              <a:buClrTx/>
              <a:buSzTx/>
              <a:buFont typeface="Arial" charset="0"/>
              <a:buNone/>
              <a:tabLst/>
              <a:defRPr/>
            </a:pPr>
            <a:r>
              <a:rPr kumimoji="1" lang="ja-JP" altLang="en-US" dirty="0"/>
              <a:t>□□□□□□□□</a:t>
            </a:r>
          </a:p>
        </p:txBody>
      </p:sp>
    </p:spTree>
    <p:extLst>
      <p:ext uri="{BB962C8B-B14F-4D97-AF65-F5344CB8AC3E}">
        <p14:creationId xmlns:p14="http://schemas.microsoft.com/office/powerpoint/2010/main" val="139084925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講演会用_5">
    <p:spTree>
      <p:nvGrpSpPr>
        <p:cNvPr id="1" name=""/>
        <p:cNvGrpSpPr/>
        <p:nvPr/>
      </p:nvGrpSpPr>
      <p:grpSpPr>
        <a:xfrm>
          <a:off x="0" y="0"/>
          <a:ext cx="0" cy="0"/>
          <a:chOff x="0" y="0"/>
          <a:chExt cx="0" cy="0"/>
        </a:xfrm>
      </p:grpSpPr>
      <p:pic>
        <p:nvPicPr>
          <p:cNvPr id="6" name="図 5" descr="水, 女性, スキー, 立つ が含まれている画像&#10;&#10;自動的に生成された説明">
            <a:extLst>
              <a:ext uri="{FF2B5EF4-FFF2-40B4-BE49-F238E27FC236}">
                <a16:creationId xmlns:a16="http://schemas.microsoft.com/office/drawing/2014/main" id="{4041A501-4529-4D33-8651-BD4A98C7010C}"/>
              </a:ext>
            </a:extLst>
          </p:cNvPr>
          <p:cNvPicPr>
            <a:picLocks noChangeAspect="1"/>
          </p:cNvPicPr>
          <p:nvPr userDrawn="1"/>
        </p:nvPicPr>
        <p:blipFill>
          <a:blip r:embed="rId2"/>
          <a:stretch>
            <a:fillRect/>
          </a:stretch>
        </p:blipFill>
        <p:spPr>
          <a:xfrm>
            <a:off x="1" y="-38636"/>
            <a:ext cx="7568804" cy="10712299"/>
          </a:xfrm>
          <a:prstGeom prst="rect">
            <a:avLst/>
          </a:prstGeom>
        </p:spPr>
      </p:pic>
      <p:sp>
        <p:nvSpPr>
          <p:cNvPr id="2" name="タイトル 1">
            <a:extLst>
              <a:ext uri="{FF2B5EF4-FFF2-40B4-BE49-F238E27FC236}">
                <a16:creationId xmlns:a16="http://schemas.microsoft.com/office/drawing/2014/main" id="{187691A1-FFD7-4BD4-8301-32BFBBE88136}"/>
              </a:ext>
            </a:extLst>
          </p:cNvPr>
          <p:cNvSpPr>
            <a:spLocks noGrp="1"/>
          </p:cNvSpPr>
          <p:nvPr>
            <p:ph type="title" hasCustomPrompt="1"/>
          </p:nvPr>
        </p:nvSpPr>
        <p:spPr>
          <a:xfrm>
            <a:off x="23904" y="522000"/>
            <a:ext cx="7518400" cy="964800"/>
          </a:xfrm>
        </p:spPr>
        <p:txBody>
          <a:bodyPr/>
          <a:lstStyle>
            <a:lvl1pPr>
              <a:defRPr sz="4800" b="1">
                <a:solidFill>
                  <a:srgbClr val="036478"/>
                </a:solidFill>
              </a:defRPr>
            </a:lvl1pPr>
          </a:lstStyle>
          <a:p>
            <a:r>
              <a:rPr kumimoji="1" lang="ja-JP" altLang="en-US" dirty="0"/>
              <a:t>学術講演会</a:t>
            </a:r>
          </a:p>
        </p:txBody>
      </p:sp>
      <p:sp>
        <p:nvSpPr>
          <p:cNvPr id="26" name="縦書きコンテンツ プレースホルダー 3">
            <a:extLst>
              <a:ext uri="{FF2B5EF4-FFF2-40B4-BE49-F238E27FC236}">
                <a16:creationId xmlns:a16="http://schemas.microsoft.com/office/drawing/2014/main" id="{E18CD678-F3F8-45FB-96C5-10947D29373E}"/>
              </a:ext>
            </a:extLst>
          </p:cNvPr>
          <p:cNvSpPr>
            <a:spLocks noGrp="1"/>
          </p:cNvSpPr>
          <p:nvPr>
            <p:ph orient="vert" sz="quarter" idx="52" hasCustomPrompt="1"/>
          </p:nvPr>
        </p:nvSpPr>
        <p:spPr>
          <a:xfrm>
            <a:off x="1587600" y="1878491"/>
            <a:ext cx="5614888" cy="695590"/>
          </a:xfrm>
        </p:spPr>
        <p:txBody>
          <a:bodyPr vert="horz"/>
          <a:lstStyle>
            <a:lvl1pPr marL="0" indent="0" algn="l">
              <a:buNone/>
              <a:defRPr sz="18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en-US" altLang="ja-JP" dirty="0"/>
              <a:t>2022</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r>
              <a:rPr kumimoji="1" lang="en-US" altLang="ja-JP" dirty="0"/>
              <a:t>00</a:t>
            </a:r>
            <a:r>
              <a:rPr kumimoji="1" lang="ja-JP" altLang="en-US" dirty="0"/>
              <a:t>：</a:t>
            </a:r>
            <a:r>
              <a:rPr kumimoji="1" lang="en-US" altLang="ja-JP" dirty="0"/>
              <a:t>00</a:t>
            </a:r>
            <a:r>
              <a:rPr kumimoji="1" lang="ja-JP" altLang="en-US" dirty="0"/>
              <a:t>～</a:t>
            </a:r>
            <a:r>
              <a:rPr kumimoji="1" lang="en-US" altLang="ja-JP" dirty="0"/>
              <a:t>00</a:t>
            </a:r>
            <a:r>
              <a:rPr kumimoji="1" lang="ja-JP" altLang="en-US" dirty="0"/>
              <a:t>：</a:t>
            </a:r>
            <a:r>
              <a:rPr kumimoji="1" lang="en-US" altLang="ja-JP" dirty="0"/>
              <a:t>00</a:t>
            </a:r>
            <a:endParaRPr kumimoji="1" lang="ja-JP" altLang="en-US" dirty="0"/>
          </a:p>
        </p:txBody>
      </p:sp>
      <p:sp>
        <p:nvSpPr>
          <p:cNvPr id="27" name="縦書きコンテンツ プレースホルダー 3">
            <a:extLst>
              <a:ext uri="{FF2B5EF4-FFF2-40B4-BE49-F238E27FC236}">
                <a16:creationId xmlns:a16="http://schemas.microsoft.com/office/drawing/2014/main" id="{73DAB381-D617-462F-915A-593234C5D8AC}"/>
              </a:ext>
            </a:extLst>
          </p:cNvPr>
          <p:cNvSpPr>
            <a:spLocks noGrp="1"/>
          </p:cNvSpPr>
          <p:nvPr>
            <p:ph orient="vert" sz="quarter" idx="53" hasCustomPrompt="1"/>
          </p:nvPr>
        </p:nvSpPr>
        <p:spPr>
          <a:xfrm>
            <a:off x="1587600" y="2559143"/>
            <a:ext cx="5614888" cy="389196"/>
          </a:xfrm>
        </p:spPr>
        <p:txBody>
          <a:bodyPr vert="horz"/>
          <a:lstStyle>
            <a:lvl1pPr marL="0" indent="0" algn="l">
              <a:buNone/>
              <a:defRPr sz="22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□□ホテル大鵬の間</a:t>
            </a:r>
            <a:r>
              <a:rPr kumimoji="1" lang="en-US" altLang="ja-JP" dirty="0"/>
              <a:t>【A-1】</a:t>
            </a:r>
            <a:endParaRPr kumimoji="1" lang="ja-JP" altLang="en-US" dirty="0"/>
          </a:p>
        </p:txBody>
      </p:sp>
      <p:sp>
        <p:nvSpPr>
          <p:cNvPr id="28" name="縦書きコンテンツ プレースホルダー 3">
            <a:extLst>
              <a:ext uri="{FF2B5EF4-FFF2-40B4-BE49-F238E27FC236}">
                <a16:creationId xmlns:a16="http://schemas.microsoft.com/office/drawing/2014/main" id="{5CA44ACB-9E08-4D52-9453-762D43CF7953}"/>
              </a:ext>
            </a:extLst>
          </p:cNvPr>
          <p:cNvSpPr>
            <a:spLocks noGrp="1"/>
          </p:cNvSpPr>
          <p:nvPr>
            <p:ph orient="vert" sz="quarter" idx="54" hasCustomPrompt="1"/>
          </p:nvPr>
        </p:nvSpPr>
        <p:spPr>
          <a:xfrm>
            <a:off x="1587600" y="2923519"/>
            <a:ext cx="5614888" cy="343300"/>
          </a:xfrm>
        </p:spPr>
        <p:txBody>
          <a:bodyPr vert="horz"/>
          <a:lstStyle>
            <a:lvl1pPr marL="0" indent="0" algn="l">
              <a:buNone/>
              <a:defRPr sz="12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住所 □□□□□□□□　</a:t>
            </a:r>
            <a:r>
              <a:rPr kumimoji="1" lang="en-US" altLang="ja-JP" dirty="0"/>
              <a:t>TEL : 00-0000-0000</a:t>
            </a:r>
            <a:endParaRPr kumimoji="1" lang="ja-JP" altLang="en-US" dirty="0"/>
          </a:p>
        </p:txBody>
      </p:sp>
      <p:sp>
        <p:nvSpPr>
          <p:cNvPr id="29" name="縦書きコンテンツ プレースホルダー 3">
            <a:extLst>
              <a:ext uri="{FF2B5EF4-FFF2-40B4-BE49-F238E27FC236}">
                <a16:creationId xmlns:a16="http://schemas.microsoft.com/office/drawing/2014/main" id="{5F541590-8DC0-47C8-90D2-A4FFDE4E42CA}"/>
              </a:ext>
            </a:extLst>
          </p:cNvPr>
          <p:cNvSpPr>
            <a:spLocks noGrp="1"/>
          </p:cNvSpPr>
          <p:nvPr>
            <p:ph orient="vert" sz="quarter" idx="55" hasCustomPrompt="1"/>
          </p:nvPr>
        </p:nvSpPr>
        <p:spPr>
          <a:xfrm>
            <a:off x="1825200" y="3220292"/>
            <a:ext cx="5377288" cy="464540"/>
          </a:xfrm>
        </p:spPr>
        <p:txBody>
          <a:bodyPr vert="horz"/>
          <a:lstStyle>
            <a:lvl1pPr marL="0" indent="0" algn="l">
              <a:buNone/>
              <a:defRPr sz="2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30" name="縦書きコンテンツ プレースホルダー 3">
            <a:extLst>
              <a:ext uri="{FF2B5EF4-FFF2-40B4-BE49-F238E27FC236}">
                <a16:creationId xmlns:a16="http://schemas.microsoft.com/office/drawing/2014/main" id="{A7B36CFF-0AB5-47AD-800A-D90D4DEB8E85}"/>
              </a:ext>
            </a:extLst>
          </p:cNvPr>
          <p:cNvSpPr>
            <a:spLocks noGrp="1"/>
          </p:cNvSpPr>
          <p:nvPr>
            <p:ph orient="vert" sz="quarter" idx="56" hasCustomPrompt="1"/>
          </p:nvPr>
        </p:nvSpPr>
        <p:spPr>
          <a:xfrm>
            <a:off x="1825200" y="3593385"/>
            <a:ext cx="5377288" cy="306403"/>
          </a:xfrm>
        </p:spPr>
        <p:txBody>
          <a:bodyPr vert="horz"/>
          <a:lstStyle>
            <a:lvl1pPr marL="0" indent="0" algn="l">
              <a:buNone/>
              <a:defRPr sz="14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31" name="コンテンツ プレースホルダー 6">
            <a:extLst>
              <a:ext uri="{FF2B5EF4-FFF2-40B4-BE49-F238E27FC236}">
                <a16:creationId xmlns:a16="http://schemas.microsoft.com/office/drawing/2014/main" id="{DD82E439-50FB-4AC0-875C-2AE101F88645}"/>
              </a:ext>
            </a:extLst>
          </p:cNvPr>
          <p:cNvSpPr>
            <a:spLocks noGrp="1"/>
          </p:cNvSpPr>
          <p:nvPr>
            <p:ph sz="quarter" idx="60" hasCustomPrompt="1"/>
          </p:nvPr>
        </p:nvSpPr>
        <p:spPr>
          <a:xfrm>
            <a:off x="1825201" y="4100401"/>
            <a:ext cx="5377288" cy="464540"/>
          </a:xfrm>
        </p:spPr>
        <p:txBody>
          <a:bodyPr/>
          <a:lstStyle>
            <a:lvl1pPr marL="0" indent="0" algn="l">
              <a:buNone/>
              <a:defRPr sz="2500" b="1">
                <a:solidFill>
                  <a:srgbClr val="036478"/>
                </a:solidFill>
                <a:latin typeface="+mn-ea"/>
                <a:ea typeface="+mn-ea"/>
              </a:defRPr>
            </a:lvl1pPr>
            <a:lvl2pPr marL="466725" indent="0">
              <a:buNone/>
              <a:defRPr>
                <a:latin typeface="+mn-ea"/>
                <a:ea typeface="+mn-ea"/>
              </a:defRPr>
            </a:lvl2pPr>
            <a:lvl3pPr marL="935037" indent="0">
              <a:buNone/>
              <a:defRPr>
                <a:latin typeface="+mn-ea"/>
                <a:ea typeface="+mn-ea"/>
              </a:defRPr>
            </a:lvl3pPr>
            <a:lvl4pPr marL="1403350" indent="0">
              <a:buNone/>
              <a:defRPr>
                <a:latin typeface="+mn-ea"/>
                <a:ea typeface="+mn-ea"/>
              </a:defRPr>
            </a:lvl4pPr>
            <a:lvl5pPr marL="1871662" indent="0">
              <a:buNone/>
              <a:defRPr>
                <a:latin typeface="+mn-ea"/>
                <a:ea typeface="+mn-ea"/>
              </a:defRPr>
            </a:lvl5pPr>
          </a:lstStyle>
          <a:p>
            <a:pPr lvl="0"/>
            <a:r>
              <a:rPr kumimoji="1" lang="ja-JP" altLang="en-US" dirty="0"/>
              <a:t>講演タイトル■■■■■■■</a:t>
            </a:r>
          </a:p>
        </p:txBody>
      </p:sp>
      <p:sp>
        <p:nvSpPr>
          <p:cNvPr id="32" name="縦書きコンテンツ プレースホルダー 3">
            <a:extLst>
              <a:ext uri="{FF2B5EF4-FFF2-40B4-BE49-F238E27FC236}">
                <a16:creationId xmlns:a16="http://schemas.microsoft.com/office/drawing/2014/main" id="{2F3BA1F8-2C79-4411-98A2-1BC1E313F55B}"/>
              </a:ext>
            </a:extLst>
          </p:cNvPr>
          <p:cNvSpPr>
            <a:spLocks noGrp="1"/>
          </p:cNvSpPr>
          <p:nvPr>
            <p:ph orient="vert" sz="quarter" idx="63" hasCustomPrompt="1"/>
          </p:nvPr>
        </p:nvSpPr>
        <p:spPr>
          <a:xfrm>
            <a:off x="1825200" y="9295200"/>
            <a:ext cx="3002400" cy="256878"/>
          </a:xfrm>
        </p:spPr>
        <p:txBody>
          <a:bodyPr vert="horz"/>
          <a:lstStyle>
            <a:lvl1pPr marL="0" indent="0" algn="l">
              <a:buNone/>
              <a:defRPr sz="11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marL="0" marR="0" lvl="0" indent="0" algn="l" defTabSz="466725" rtl="0" eaLnBrk="0" fontAlgn="base" latinLnBrk="0" hangingPunct="0">
              <a:lnSpc>
                <a:spcPct val="100000"/>
              </a:lnSpc>
              <a:spcBef>
                <a:spcPct val="20000"/>
              </a:spcBef>
              <a:spcAft>
                <a:spcPct val="0"/>
              </a:spcAft>
              <a:buClrTx/>
              <a:buSzTx/>
              <a:buFont typeface="Arial" charset="0"/>
              <a:buNone/>
              <a:tabLst/>
              <a:defRPr/>
            </a:pPr>
            <a:r>
              <a:rPr kumimoji="1" lang="ja-JP" altLang="en-US" dirty="0"/>
              <a:t>□□□□□□□□</a:t>
            </a:r>
          </a:p>
        </p:txBody>
      </p:sp>
      <p:sp>
        <p:nvSpPr>
          <p:cNvPr id="33" name="コンテンツ プレースホルダー 6">
            <a:extLst>
              <a:ext uri="{FF2B5EF4-FFF2-40B4-BE49-F238E27FC236}">
                <a16:creationId xmlns:a16="http://schemas.microsoft.com/office/drawing/2014/main" id="{3F8C1EC8-25DC-42C8-A9AA-55659AA988CC}"/>
              </a:ext>
            </a:extLst>
          </p:cNvPr>
          <p:cNvSpPr>
            <a:spLocks noGrp="1"/>
          </p:cNvSpPr>
          <p:nvPr>
            <p:ph sz="quarter" idx="64" hasCustomPrompt="1"/>
          </p:nvPr>
        </p:nvSpPr>
        <p:spPr>
          <a:xfrm>
            <a:off x="1825201" y="6771600"/>
            <a:ext cx="5377288" cy="464540"/>
          </a:xfrm>
        </p:spPr>
        <p:txBody>
          <a:bodyPr/>
          <a:lstStyle>
            <a:lvl1pPr marL="0" indent="0" algn="l">
              <a:buNone/>
              <a:defRPr sz="2500" b="1">
                <a:solidFill>
                  <a:srgbClr val="036478"/>
                </a:solidFill>
                <a:latin typeface="+mn-ea"/>
                <a:ea typeface="+mn-ea"/>
              </a:defRPr>
            </a:lvl1pPr>
            <a:lvl2pPr marL="466725" indent="0">
              <a:buNone/>
              <a:defRPr>
                <a:latin typeface="+mn-ea"/>
                <a:ea typeface="+mn-ea"/>
              </a:defRPr>
            </a:lvl2pPr>
            <a:lvl3pPr marL="935037" indent="0">
              <a:buNone/>
              <a:defRPr>
                <a:latin typeface="+mn-ea"/>
                <a:ea typeface="+mn-ea"/>
              </a:defRPr>
            </a:lvl3pPr>
            <a:lvl4pPr marL="1403350" indent="0">
              <a:buNone/>
              <a:defRPr>
                <a:latin typeface="+mn-ea"/>
                <a:ea typeface="+mn-ea"/>
              </a:defRPr>
            </a:lvl4pPr>
            <a:lvl5pPr marL="1871662" indent="0">
              <a:buNone/>
              <a:defRPr>
                <a:latin typeface="+mn-ea"/>
                <a:ea typeface="+mn-ea"/>
              </a:defRPr>
            </a:lvl5pPr>
          </a:lstStyle>
          <a:p>
            <a:pPr lvl="0"/>
            <a:r>
              <a:rPr kumimoji="1" lang="ja-JP" altLang="en-US" dirty="0"/>
              <a:t>講演タイトル■■■■■■■</a:t>
            </a:r>
          </a:p>
        </p:txBody>
      </p:sp>
      <p:sp>
        <p:nvSpPr>
          <p:cNvPr id="34" name="縦書きコンテンツ プレースホルダー 3">
            <a:extLst>
              <a:ext uri="{FF2B5EF4-FFF2-40B4-BE49-F238E27FC236}">
                <a16:creationId xmlns:a16="http://schemas.microsoft.com/office/drawing/2014/main" id="{A01F589E-2E2E-4B76-B98F-44730EBBA7A5}"/>
              </a:ext>
            </a:extLst>
          </p:cNvPr>
          <p:cNvSpPr>
            <a:spLocks noGrp="1"/>
          </p:cNvSpPr>
          <p:nvPr>
            <p:ph orient="vert" sz="quarter" idx="65" hasCustomPrompt="1"/>
          </p:nvPr>
        </p:nvSpPr>
        <p:spPr>
          <a:xfrm>
            <a:off x="2685600" y="4596619"/>
            <a:ext cx="4516888" cy="464540"/>
          </a:xfrm>
        </p:spPr>
        <p:txBody>
          <a:bodyPr vert="horz"/>
          <a:lstStyle>
            <a:lvl1pPr marL="0" indent="0" algn="l">
              <a:buNone/>
              <a:defRPr sz="2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35" name="縦書きコンテンツ プレースホルダー 3">
            <a:extLst>
              <a:ext uri="{FF2B5EF4-FFF2-40B4-BE49-F238E27FC236}">
                <a16:creationId xmlns:a16="http://schemas.microsoft.com/office/drawing/2014/main" id="{9E34D012-CB41-4280-BFBB-035D16C989EC}"/>
              </a:ext>
            </a:extLst>
          </p:cNvPr>
          <p:cNvSpPr>
            <a:spLocks noGrp="1"/>
          </p:cNvSpPr>
          <p:nvPr>
            <p:ph orient="vert" sz="quarter" idx="66" hasCustomPrompt="1"/>
          </p:nvPr>
        </p:nvSpPr>
        <p:spPr>
          <a:xfrm>
            <a:off x="2685600" y="4993174"/>
            <a:ext cx="4516888" cy="336979"/>
          </a:xfrm>
        </p:spPr>
        <p:txBody>
          <a:bodyPr vert="horz"/>
          <a:lstStyle>
            <a:lvl1pPr marL="0" indent="0" algn="l">
              <a:buNone/>
              <a:defRPr sz="14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42" name="縦書きコンテンツ プレースホルダー 3">
            <a:extLst>
              <a:ext uri="{FF2B5EF4-FFF2-40B4-BE49-F238E27FC236}">
                <a16:creationId xmlns:a16="http://schemas.microsoft.com/office/drawing/2014/main" id="{95288355-1F9C-4A63-8BC7-139D3EE9414A}"/>
              </a:ext>
            </a:extLst>
          </p:cNvPr>
          <p:cNvSpPr>
            <a:spLocks noGrp="1"/>
          </p:cNvSpPr>
          <p:nvPr>
            <p:ph orient="vert" sz="quarter" idx="67" hasCustomPrompt="1"/>
          </p:nvPr>
        </p:nvSpPr>
        <p:spPr>
          <a:xfrm>
            <a:off x="2685600" y="5262168"/>
            <a:ext cx="4516888" cy="464540"/>
          </a:xfrm>
        </p:spPr>
        <p:txBody>
          <a:bodyPr vert="horz"/>
          <a:lstStyle>
            <a:lvl1pPr marL="0" indent="0" algn="l">
              <a:buNone/>
              <a:defRPr sz="2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43" name="縦書きコンテンツ プレースホルダー 3">
            <a:extLst>
              <a:ext uri="{FF2B5EF4-FFF2-40B4-BE49-F238E27FC236}">
                <a16:creationId xmlns:a16="http://schemas.microsoft.com/office/drawing/2014/main" id="{327F1D69-503A-4A28-A07E-CA35DCD6653B}"/>
              </a:ext>
            </a:extLst>
          </p:cNvPr>
          <p:cNvSpPr>
            <a:spLocks noGrp="1"/>
          </p:cNvSpPr>
          <p:nvPr>
            <p:ph orient="vert" sz="quarter" idx="68" hasCustomPrompt="1"/>
          </p:nvPr>
        </p:nvSpPr>
        <p:spPr>
          <a:xfrm>
            <a:off x="2685600" y="5658723"/>
            <a:ext cx="4516888" cy="336979"/>
          </a:xfrm>
        </p:spPr>
        <p:txBody>
          <a:bodyPr vert="horz"/>
          <a:lstStyle>
            <a:lvl1pPr marL="0" indent="0" algn="l">
              <a:buNone/>
              <a:defRPr sz="14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44" name="縦書きコンテンツ プレースホルダー 3">
            <a:extLst>
              <a:ext uri="{FF2B5EF4-FFF2-40B4-BE49-F238E27FC236}">
                <a16:creationId xmlns:a16="http://schemas.microsoft.com/office/drawing/2014/main" id="{229647D9-B534-49F8-BA45-19EA5214554C}"/>
              </a:ext>
            </a:extLst>
          </p:cNvPr>
          <p:cNvSpPr>
            <a:spLocks noGrp="1"/>
          </p:cNvSpPr>
          <p:nvPr>
            <p:ph orient="vert" sz="quarter" idx="69" hasCustomPrompt="1"/>
          </p:nvPr>
        </p:nvSpPr>
        <p:spPr>
          <a:xfrm>
            <a:off x="2685600" y="5914587"/>
            <a:ext cx="4516888" cy="464540"/>
          </a:xfrm>
        </p:spPr>
        <p:txBody>
          <a:bodyPr vert="horz"/>
          <a:lstStyle>
            <a:lvl1pPr marL="0" indent="0" algn="l">
              <a:buNone/>
              <a:defRPr sz="2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45" name="縦書きコンテンツ プレースホルダー 3">
            <a:extLst>
              <a:ext uri="{FF2B5EF4-FFF2-40B4-BE49-F238E27FC236}">
                <a16:creationId xmlns:a16="http://schemas.microsoft.com/office/drawing/2014/main" id="{19FBE537-B846-4A06-B2C6-7ABC973E16E4}"/>
              </a:ext>
            </a:extLst>
          </p:cNvPr>
          <p:cNvSpPr>
            <a:spLocks noGrp="1"/>
          </p:cNvSpPr>
          <p:nvPr>
            <p:ph orient="vert" sz="quarter" idx="70" hasCustomPrompt="1"/>
          </p:nvPr>
        </p:nvSpPr>
        <p:spPr>
          <a:xfrm>
            <a:off x="2685600" y="6311142"/>
            <a:ext cx="4516888" cy="336979"/>
          </a:xfrm>
        </p:spPr>
        <p:txBody>
          <a:bodyPr vert="horz"/>
          <a:lstStyle>
            <a:lvl1pPr marL="0" indent="0" algn="l">
              <a:buNone/>
              <a:defRPr sz="14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46" name="縦書きコンテンツ プレースホルダー 3">
            <a:extLst>
              <a:ext uri="{FF2B5EF4-FFF2-40B4-BE49-F238E27FC236}">
                <a16:creationId xmlns:a16="http://schemas.microsoft.com/office/drawing/2014/main" id="{27350890-2573-46BB-829B-88B3C84203ED}"/>
              </a:ext>
            </a:extLst>
          </p:cNvPr>
          <p:cNvSpPr>
            <a:spLocks noGrp="1"/>
          </p:cNvSpPr>
          <p:nvPr>
            <p:ph orient="vert" sz="quarter" idx="71" hasCustomPrompt="1"/>
          </p:nvPr>
        </p:nvSpPr>
        <p:spPr>
          <a:xfrm>
            <a:off x="2685600" y="7267655"/>
            <a:ext cx="4516888" cy="464540"/>
          </a:xfrm>
        </p:spPr>
        <p:txBody>
          <a:bodyPr vert="horz"/>
          <a:lstStyle>
            <a:lvl1pPr marL="0" indent="0" algn="l">
              <a:buNone/>
              <a:defRPr sz="2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47" name="縦書きコンテンツ プレースホルダー 3">
            <a:extLst>
              <a:ext uri="{FF2B5EF4-FFF2-40B4-BE49-F238E27FC236}">
                <a16:creationId xmlns:a16="http://schemas.microsoft.com/office/drawing/2014/main" id="{D34815B2-D760-4EC9-B6FB-AF68C706C842}"/>
              </a:ext>
            </a:extLst>
          </p:cNvPr>
          <p:cNvSpPr>
            <a:spLocks noGrp="1"/>
          </p:cNvSpPr>
          <p:nvPr>
            <p:ph orient="vert" sz="quarter" idx="72" hasCustomPrompt="1"/>
          </p:nvPr>
        </p:nvSpPr>
        <p:spPr>
          <a:xfrm>
            <a:off x="2685600" y="8329759"/>
            <a:ext cx="4516888" cy="336979"/>
          </a:xfrm>
        </p:spPr>
        <p:txBody>
          <a:bodyPr vert="horz"/>
          <a:lstStyle>
            <a:lvl1pPr marL="0" indent="0" algn="l">
              <a:buNone/>
              <a:defRPr sz="14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48" name="縦書きコンテンツ プレースホルダー 3">
            <a:extLst>
              <a:ext uri="{FF2B5EF4-FFF2-40B4-BE49-F238E27FC236}">
                <a16:creationId xmlns:a16="http://schemas.microsoft.com/office/drawing/2014/main" id="{02C97115-BF24-4731-B23D-93D005EEA550}"/>
              </a:ext>
            </a:extLst>
          </p:cNvPr>
          <p:cNvSpPr>
            <a:spLocks noGrp="1"/>
          </p:cNvSpPr>
          <p:nvPr>
            <p:ph orient="vert" sz="quarter" idx="73" hasCustomPrompt="1"/>
          </p:nvPr>
        </p:nvSpPr>
        <p:spPr>
          <a:xfrm>
            <a:off x="2685600" y="8585623"/>
            <a:ext cx="4516888" cy="464540"/>
          </a:xfrm>
        </p:spPr>
        <p:txBody>
          <a:bodyPr vert="horz"/>
          <a:lstStyle>
            <a:lvl1pPr marL="0" indent="0" algn="l">
              <a:buNone/>
              <a:defRPr sz="2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49" name="縦書きコンテンツ プレースホルダー 3">
            <a:extLst>
              <a:ext uri="{FF2B5EF4-FFF2-40B4-BE49-F238E27FC236}">
                <a16:creationId xmlns:a16="http://schemas.microsoft.com/office/drawing/2014/main" id="{7C83A428-E326-4FC6-A391-E78BF9EB61C4}"/>
              </a:ext>
            </a:extLst>
          </p:cNvPr>
          <p:cNvSpPr>
            <a:spLocks noGrp="1"/>
          </p:cNvSpPr>
          <p:nvPr>
            <p:ph orient="vert" sz="quarter" idx="74" hasCustomPrompt="1"/>
          </p:nvPr>
        </p:nvSpPr>
        <p:spPr>
          <a:xfrm>
            <a:off x="2685600" y="8982178"/>
            <a:ext cx="4516888" cy="336979"/>
          </a:xfrm>
        </p:spPr>
        <p:txBody>
          <a:bodyPr vert="horz"/>
          <a:lstStyle>
            <a:lvl1pPr marL="0" indent="0" algn="l">
              <a:buNone/>
              <a:defRPr sz="14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50" name="縦書きコンテンツ プレースホルダー 3">
            <a:extLst>
              <a:ext uri="{FF2B5EF4-FFF2-40B4-BE49-F238E27FC236}">
                <a16:creationId xmlns:a16="http://schemas.microsoft.com/office/drawing/2014/main" id="{80F025BA-04F2-4B51-8B31-CC407A152217}"/>
              </a:ext>
            </a:extLst>
          </p:cNvPr>
          <p:cNvSpPr>
            <a:spLocks noGrp="1"/>
          </p:cNvSpPr>
          <p:nvPr>
            <p:ph orient="vert" sz="quarter" idx="75" hasCustomPrompt="1"/>
          </p:nvPr>
        </p:nvSpPr>
        <p:spPr>
          <a:xfrm>
            <a:off x="2685600" y="7933204"/>
            <a:ext cx="4516888" cy="464540"/>
          </a:xfrm>
        </p:spPr>
        <p:txBody>
          <a:bodyPr vert="horz"/>
          <a:lstStyle>
            <a:lvl1pPr marL="0" indent="0" algn="l">
              <a:buNone/>
              <a:defRPr sz="2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51" name="縦書きコンテンツ プレースホルダー 3">
            <a:extLst>
              <a:ext uri="{FF2B5EF4-FFF2-40B4-BE49-F238E27FC236}">
                <a16:creationId xmlns:a16="http://schemas.microsoft.com/office/drawing/2014/main" id="{14459966-806C-44AE-8DCE-9E5F300CE93C}"/>
              </a:ext>
            </a:extLst>
          </p:cNvPr>
          <p:cNvSpPr>
            <a:spLocks noGrp="1"/>
          </p:cNvSpPr>
          <p:nvPr>
            <p:ph orient="vert" sz="quarter" idx="76" hasCustomPrompt="1"/>
          </p:nvPr>
        </p:nvSpPr>
        <p:spPr>
          <a:xfrm>
            <a:off x="2685600" y="7664210"/>
            <a:ext cx="4516888" cy="336979"/>
          </a:xfrm>
        </p:spPr>
        <p:txBody>
          <a:bodyPr vert="horz"/>
          <a:lstStyle>
            <a:lvl1pPr marL="0" indent="0" algn="l">
              <a:buNone/>
              <a:defRPr sz="14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52" name="縦書きコンテンツ プレースホルダー 3">
            <a:extLst>
              <a:ext uri="{FF2B5EF4-FFF2-40B4-BE49-F238E27FC236}">
                <a16:creationId xmlns:a16="http://schemas.microsoft.com/office/drawing/2014/main" id="{881E995A-B265-4037-89F8-ADF43B30D826}"/>
              </a:ext>
            </a:extLst>
          </p:cNvPr>
          <p:cNvSpPr>
            <a:spLocks noGrp="1"/>
          </p:cNvSpPr>
          <p:nvPr>
            <p:ph orient="vert" sz="quarter" idx="59" hasCustomPrompt="1"/>
          </p:nvPr>
        </p:nvSpPr>
        <p:spPr>
          <a:xfrm>
            <a:off x="1825200" y="4611936"/>
            <a:ext cx="790565" cy="363859"/>
          </a:xfrm>
        </p:spPr>
        <p:txBody>
          <a:bodyPr vert="horz"/>
          <a:lstStyle>
            <a:lvl1pPr marL="0" indent="0" algn="l">
              <a:buNone/>
              <a:defRPr sz="17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a:t>
            </a:r>
            <a:endParaRPr kumimoji="1" lang="ja-JP" altLang="en-US" dirty="0"/>
          </a:p>
        </p:txBody>
      </p:sp>
      <p:sp>
        <p:nvSpPr>
          <p:cNvPr id="53" name="縦書きコンテンツ プレースホルダー 3">
            <a:extLst>
              <a:ext uri="{FF2B5EF4-FFF2-40B4-BE49-F238E27FC236}">
                <a16:creationId xmlns:a16="http://schemas.microsoft.com/office/drawing/2014/main" id="{9059C1A0-08DD-4AE9-BD20-5E69F605DF2B}"/>
              </a:ext>
            </a:extLst>
          </p:cNvPr>
          <p:cNvSpPr>
            <a:spLocks noGrp="1"/>
          </p:cNvSpPr>
          <p:nvPr>
            <p:ph orient="vert" sz="quarter" idx="77" hasCustomPrompt="1"/>
          </p:nvPr>
        </p:nvSpPr>
        <p:spPr>
          <a:xfrm>
            <a:off x="1825200" y="5274119"/>
            <a:ext cx="790565" cy="363859"/>
          </a:xfrm>
        </p:spPr>
        <p:txBody>
          <a:bodyPr vert="horz"/>
          <a:lstStyle>
            <a:lvl1pPr marL="0" indent="0" algn="l">
              <a:buNone/>
              <a:defRPr sz="17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a:t>
            </a:r>
            <a:endParaRPr kumimoji="1" lang="ja-JP" altLang="en-US" dirty="0"/>
          </a:p>
        </p:txBody>
      </p:sp>
      <p:sp>
        <p:nvSpPr>
          <p:cNvPr id="54" name="縦書きコンテンツ プレースホルダー 3">
            <a:extLst>
              <a:ext uri="{FF2B5EF4-FFF2-40B4-BE49-F238E27FC236}">
                <a16:creationId xmlns:a16="http://schemas.microsoft.com/office/drawing/2014/main" id="{E5864300-4008-47BA-84D9-5B48213792C9}"/>
              </a:ext>
            </a:extLst>
          </p:cNvPr>
          <p:cNvSpPr>
            <a:spLocks noGrp="1"/>
          </p:cNvSpPr>
          <p:nvPr>
            <p:ph orient="vert" sz="quarter" idx="78" hasCustomPrompt="1"/>
          </p:nvPr>
        </p:nvSpPr>
        <p:spPr>
          <a:xfrm>
            <a:off x="1825200" y="5924351"/>
            <a:ext cx="790565" cy="363859"/>
          </a:xfrm>
        </p:spPr>
        <p:txBody>
          <a:bodyPr vert="horz"/>
          <a:lstStyle>
            <a:lvl1pPr marL="0" indent="0" algn="l">
              <a:buNone/>
              <a:defRPr sz="17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a:t>
            </a:r>
            <a:endParaRPr kumimoji="1" lang="ja-JP" altLang="en-US" dirty="0"/>
          </a:p>
        </p:txBody>
      </p:sp>
      <p:sp>
        <p:nvSpPr>
          <p:cNvPr id="55" name="縦書きコンテンツ プレースホルダー 3">
            <a:extLst>
              <a:ext uri="{FF2B5EF4-FFF2-40B4-BE49-F238E27FC236}">
                <a16:creationId xmlns:a16="http://schemas.microsoft.com/office/drawing/2014/main" id="{CA1326D7-957C-491A-8D7F-F52CA7B04634}"/>
              </a:ext>
            </a:extLst>
          </p:cNvPr>
          <p:cNvSpPr>
            <a:spLocks noGrp="1"/>
          </p:cNvSpPr>
          <p:nvPr>
            <p:ph orient="vert" sz="quarter" idx="79" hasCustomPrompt="1"/>
          </p:nvPr>
        </p:nvSpPr>
        <p:spPr>
          <a:xfrm>
            <a:off x="1825200" y="7282972"/>
            <a:ext cx="790565" cy="363859"/>
          </a:xfrm>
        </p:spPr>
        <p:txBody>
          <a:bodyPr vert="horz"/>
          <a:lstStyle>
            <a:lvl1pPr marL="0" indent="0" algn="l">
              <a:buNone/>
              <a:defRPr sz="17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a:t>
            </a:r>
            <a:endParaRPr kumimoji="1" lang="ja-JP" altLang="en-US" dirty="0"/>
          </a:p>
        </p:txBody>
      </p:sp>
      <p:sp>
        <p:nvSpPr>
          <p:cNvPr id="56" name="縦書きコンテンツ プレースホルダー 3">
            <a:extLst>
              <a:ext uri="{FF2B5EF4-FFF2-40B4-BE49-F238E27FC236}">
                <a16:creationId xmlns:a16="http://schemas.microsoft.com/office/drawing/2014/main" id="{F3CFD31C-9E08-4361-94D4-43DC299A62DC}"/>
              </a:ext>
            </a:extLst>
          </p:cNvPr>
          <p:cNvSpPr>
            <a:spLocks noGrp="1"/>
          </p:cNvSpPr>
          <p:nvPr>
            <p:ph orient="vert" sz="quarter" idx="80" hasCustomPrompt="1"/>
          </p:nvPr>
        </p:nvSpPr>
        <p:spPr>
          <a:xfrm>
            <a:off x="1825200" y="7945155"/>
            <a:ext cx="790565" cy="363859"/>
          </a:xfrm>
        </p:spPr>
        <p:txBody>
          <a:bodyPr vert="horz"/>
          <a:lstStyle>
            <a:lvl1pPr marL="0" indent="0" algn="l">
              <a:buNone/>
              <a:defRPr sz="17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a:t>
            </a:r>
            <a:endParaRPr kumimoji="1" lang="ja-JP" altLang="en-US" dirty="0"/>
          </a:p>
        </p:txBody>
      </p:sp>
      <p:sp>
        <p:nvSpPr>
          <p:cNvPr id="57" name="縦書きコンテンツ プレースホルダー 3">
            <a:extLst>
              <a:ext uri="{FF2B5EF4-FFF2-40B4-BE49-F238E27FC236}">
                <a16:creationId xmlns:a16="http://schemas.microsoft.com/office/drawing/2014/main" id="{E1C6AF10-1CB0-4A43-AE9B-65B7A4DA2019}"/>
              </a:ext>
            </a:extLst>
          </p:cNvPr>
          <p:cNvSpPr>
            <a:spLocks noGrp="1"/>
          </p:cNvSpPr>
          <p:nvPr>
            <p:ph orient="vert" sz="quarter" idx="81" hasCustomPrompt="1"/>
          </p:nvPr>
        </p:nvSpPr>
        <p:spPr>
          <a:xfrm>
            <a:off x="1825200" y="8595387"/>
            <a:ext cx="790565" cy="363859"/>
          </a:xfrm>
        </p:spPr>
        <p:txBody>
          <a:bodyPr vert="horz"/>
          <a:lstStyle>
            <a:lvl1pPr marL="0" indent="0" algn="l">
              <a:buNone/>
              <a:defRPr sz="17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a:t>
            </a:r>
            <a:endParaRPr kumimoji="1" lang="ja-JP" altLang="en-US" dirty="0"/>
          </a:p>
        </p:txBody>
      </p:sp>
    </p:spTree>
    <p:extLst>
      <p:ext uri="{BB962C8B-B14F-4D97-AF65-F5344CB8AC3E}">
        <p14:creationId xmlns:p14="http://schemas.microsoft.com/office/powerpoint/2010/main" val="134797735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講演会用_6">
    <p:spTree>
      <p:nvGrpSpPr>
        <p:cNvPr id="1" name=""/>
        <p:cNvGrpSpPr/>
        <p:nvPr/>
      </p:nvGrpSpPr>
      <p:grpSpPr>
        <a:xfrm>
          <a:off x="0" y="0"/>
          <a:ext cx="0" cy="0"/>
          <a:chOff x="0" y="0"/>
          <a:chExt cx="0" cy="0"/>
        </a:xfrm>
      </p:grpSpPr>
      <p:pic>
        <p:nvPicPr>
          <p:cNvPr id="6" name="図 5" descr="女性, 猫, 水, 座る が含まれている画像&#10;&#10;自動的に生成された説明">
            <a:extLst>
              <a:ext uri="{FF2B5EF4-FFF2-40B4-BE49-F238E27FC236}">
                <a16:creationId xmlns:a16="http://schemas.microsoft.com/office/drawing/2014/main" id="{C233251A-0FD2-4BF0-9263-FB8354A2774F}"/>
              </a:ext>
            </a:extLst>
          </p:cNvPr>
          <p:cNvPicPr>
            <a:picLocks noChangeAspect="1"/>
          </p:cNvPicPr>
          <p:nvPr userDrawn="1"/>
        </p:nvPicPr>
        <p:blipFill>
          <a:blip r:embed="rId2"/>
          <a:stretch>
            <a:fillRect/>
          </a:stretch>
        </p:blipFill>
        <p:spPr>
          <a:xfrm>
            <a:off x="-2231" y="0"/>
            <a:ext cx="7567312" cy="10688638"/>
          </a:xfrm>
          <a:prstGeom prst="rect">
            <a:avLst/>
          </a:prstGeom>
        </p:spPr>
      </p:pic>
      <p:sp>
        <p:nvSpPr>
          <p:cNvPr id="2" name="タイトル 1">
            <a:extLst>
              <a:ext uri="{FF2B5EF4-FFF2-40B4-BE49-F238E27FC236}">
                <a16:creationId xmlns:a16="http://schemas.microsoft.com/office/drawing/2014/main" id="{A75F69AB-2BD9-43B3-99D5-CE5CF58565CF}"/>
              </a:ext>
            </a:extLst>
          </p:cNvPr>
          <p:cNvSpPr>
            <a:spLocks noGrp="1"/>
          </p:cNvSpPr>
          <p:nvPr>
            <p:ph type="title" hasCustomPrompt="1"/>
          </p:nvPr>
        </p:nvSpPr>
        <p:spPr>
          <a:xfrm>
            <a:off x="29880" y="864000"/>
            <a:ext cx="7506447" cy="964800"/>
          </a:xfrm>
        </p:spPr>
        <p:txBody>
          <a:bodyPr/>
          <a:lstStyle>
            <a:lvl1pPr>
              <a:defRPr b="1">
                <a:solidFill>
                  <a:srgbClr val="036478"/>
                </a:solidFill>
              </a:defRPr>
            </a:lvl1pPr>
          </a:lstStyle>
          <a:p>
            <a:r>
              <a:rPr kumimoji="1" lang="ja-JP" altLang="en-US" dirty="0"/>
              <a:t>講演タイトル</a:t>
            </a:r>
            <a:br>
              <a:rPr kumimoji="1" lang="ja-JP" altLang="en-US" dirty="0"/>
            </a:br>
            <a:r>
              <a:rPr kumimoji="1" lang="ja-JP" altLang="en-US" dirty="0"/>
              <a:t>講演タイトル講演タイトル</a:t>
            </a:r>
          </a:p>
        </p:txBody>
      </p:sp>
      <p:sp>
        <p:nvSpPr>
          <p:cNvPr id="17" name="縦書きコンテンツ プレースホルダー 3">
            <a:extLst>
              <a:ext uri="{FF2B5EF4-FFF2-40B4-BE49-F238E27FC236}">
                <a16:creationId xmlns:a16="http://schemas.microsoft.com/office/drawing/2014/main" id="{D543363C-07C1-4BF1-BB7C-6CD92EEE6FCE}"/>
              </a:ext>
            </a:extLst>
          </p:cNvPr>
          <p:cNvSpPr>
            <a:spLocks noGrp="1"/>
          </p:cNvSpPr>
          <p:nvPr>
            <p:ph orient="vert" sz="quarter" idx="52" hasCustomPrompt="1"/>
          </p:nvPr>
        </p:nvSpPr>
        <p:spPr>
          <a:xfrm>
            <a:off x="1807200" y="2539023"/>
            <a:ext cx="5395288" cy="343300"/>
          </a:xfrm>
        </p:spPr>
        <p:txBody>
          <a:bodyPr vert="horz"/>
          <a:lstStyle>
            <a:lvl1pPr marL="0" indent="0" algn="l">
              <a:buNone/>
              <a:defRPr sz="18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en-US" altLang="ja-JP" dirty="0"/>
              <a:t>2022</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r>
              <a:rPr kumimoji="1" lang="en-US" altLang="ja-JP" dirty="0"/>
              <a:t>00</a:t>
            </a:r>
            <a:r>
              <a:rPr kumimoji="1" lang="ja-JP" altLang="en-US" dirty="0"/>
              <a:t>：</a:t>
            </a:r>
            <a:r>
              <a:rPr kumimoji="1" lang="en-US" altLang="ja-JP" dirty="0"/>
              <a:t>00</a:t>
            </a:r>
            <a:r>
              <a:rPr kumimoji="1" lang="ja-JP" altLang="en-US" dirty="0"/>
              <a:t>～</a:t>
            </a:r>
            <a:r>
              <a:rPr kumimoji="1" lang="en-US" altLang="ja-JP" dirty="0"/>
              <a:t>00</a:t>
            </a:r>
            <a:r>
              <a:rPr kumimoji="1" lang="ja-JP" altLang="en-US" dirty="0"/>
              <a:t>：</a:t>
            </a:r>
            <a:r>
              <a:rPr kumimoji="1" lang="en-US" altLang="ja-JP" dirty="0"/>
              <a:t>00</a:t>
            </a:r>
            <a:endParaRPr kumimoji="1" lang="ja-JP" altLang="en-US" dirty="0"/>
          </a:p>
        </p:txBody>
      </p:sp>
      <p:sp>
        <p:nvSpPr>
          <p:cNvPr id="18" name="縦書きコンテンツ プレースホルダー 3">
            <a:extLst>
              <a:ext uri="{FF2B5EF4-FFF2-40B4-BE49-F238E27FC236}">
                <a16:creationId xmlns:a16="http://schemas.microsoft.com/office/drawing/2014/main" id="{265F19A5-8345-46DD-9919-D1B68BD70099}"/>
              </a:ext>
            </a:extLst>
          </p:cNvPr>
          <p:cNvSpPr>
            <a:spLocks noGrp="1"/>
          </p:cNvSpPr>
          <p:nvPr>
            <p:ph orient="vert" sz="quarter" idx="53" hasCustomPrompt="1"/>
          </p:nvPr>
        </p:nvSpPr>
        <p:spPr>
          <a:xfrm>
            <a:off x="1807200" y="2940022"/>
            <a:ext cx="5395288" cy="389196"/>
          </a:xfrm>
        </p:spPr>
        <p:txBody>
          <a:bodyPr vert="horz"/>
          <a:lstStyle>
            <a:lvl1pPr marL="0" indent="0" algn="l">
              <a:buNone/>
              <a:defRPr sz="22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□□ホテル大鵬の間</a:t>
            </a:r>
            <a:r>
              <a:rPr kumimoji="1" lang="en-US" altLang="ja-JP" dirty="0"/>
              <a:t>【A-1】</a:t>
            </a:r>
            <a:endParaRPr kumimoji="1" lang="ja-JP" altLang="en-US" dirty="0"/>
          </a:p>
        </p:txBody>
      </p:sp>
      <p:sp>
        <p:nvSpPr>
          <p:cNvPr id="19" name="縦書きコンテンツ プレースホルダー 3">
            <a:extLst>
              <a:ext uri="{FF2B5EF4-FFF2-40B4-BE49-F238E27FC236}">
                <a16:creationId xmlns:a16="http://schemas.microsoft.com/office/drawing/2014/main" id="{DE3B7842-5822-4566-AD3B-3B6473C76DCB}"/>
              </a:ext>
            </a:extLst>
          </p:cNvPr>
          <p:cNvSpPr>
            <a:spLocks noGrp="1"/>
          </p:cNvSpPr>
          <p:nvPr>
            <p:ph orient="vert" sz="quarter" idx="54" hasCustomPrompt="1"/>
          </p:nvPr>
        </p:nvSpPr>
        <p:spPr>
          <a:xfrm>
            <a:off x="1807200" y="3288331"/>
            <a:ext cx="5395288" cy="343300"/>
          </a:xfrm>
        </p:spPr>
        <p:txBody>
          <a:bodyPr vert="horz"/>
          <a:lstStyle>
            <a:lvl1pPr marL="0" indent="0" algn="l">
              <a:buNone/>
              <a:defRPr sz="12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住所 □□□□□□□□　</a:t>
            </a:r>
            <a:r>
              <a:rPr kumimoji="1" lang="en-US" altLang="ja-JP" dirty="0"/>
              <a:t>TEL : 00-0000-0000</a:t>
            </a:r>
            <a:endParaRPr kumimoji="1" lang="ja-JP" altLang="en-US" dirty="0"/>
          </a:p>
        </p:txBody>
      </p:sp>
      <p:sp>
        <p:nvSpPr>
          <p:cNvPr id="20" name="縦書きコンテンツ プレースホルダー 3">
            <a:extLst>
              <a:ext uri="{FF2B5EF4-FFF2-40B4-BE49-F238E27FC236}">
                <a16:creationId xmlns:a16="http://schemas.microsoft.com/office/drawing/2014/main" id="{57F444BC-BEF6-4B22-9AD5-43BB11309A47}"/>
              </a:ext>
            </a:extLst>
          </p:cNvPr>
          <p:cNvSpPr>
            <a:spLocks noGrp="1"/>
          </p:cNvSpPr>
          <p:nvPr>
            <p:ph orient="vert" sz="quarter" idx="55" hasCustomPrompt="1"/>
          </p:nvPr>
        </p:nvSpPr>
        <p:spPr>
          <a:xfrm>
            <a:off x="1807201" y="3724936"/>
            <a:ext cx="5395288" cy="786767"/>
          </a:xfrm>
        </p:spPr>
        <p:txBody>
          <a:bodyPr vert="horz"/>
          <a:lstStyle>
            <a:lvl1pPr marL="0" indent="0" algn="l">
              <a:buNone/>
              <a:defRPr sz="4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21" name="縦書きコンテンツ プレースホルダー 3">
            <a:extLst>
              <a:ext uri="{FF2B5EF4-FFF2-40B4-BE49-F238E27FC236}">
                <a16:creationId xmlns:a16="http://schemas.microsoft.com/office/drawing/2014/main" id="{BDD98B53-AF10-4032-9D02-E297741E9259}"/>
              </a:ext>
            </a:extLst>
          </p:cNvPr>
          <p:cNvSpPr>
            <a:spLocks noGrp="1"/>
          </p:cNvSpPr>
          <p:nvPr>
            <p:ph orient="vert" sz="quarter" idx="56" hasCustomPrompt="1"/>
          </p:nvPr>
        </p:nvSpPr>
        <p:spPr>
          <a:xfrm>
            <a:off x="1807201" y="4417997"/>
            <a:ext cx="5395288" cy="387366"/>
          </a:xfrm>
        </p:spPr>
        <p:txBody>
          <a:bodyPr vert="horz"/>
          <a:lstStyle>
            <a:lvl1pPr marL="0" indent="0" algn="l">
              <a:buNone/>
              <a:defRPr sz="18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25" name="縦書きコンテンツ プレースホルダー 3">
            <a:extLst>
              <a:ext uri="{FF2B5EF4-FFF2-40B4-BE49-F238E27FC236}">
                <a16:creationId xmlns:a16="http://schemas.microsoft.com/office/drawing/2014/main" id="{FD864C95-B8F3-4232-A6F6-09D757524996}"/>
              </a:ext>
            </a:extLst>
          </p:cNvPr>
          <p:cNvSpPr>
            <a:spLocks noGrp="1"/>
          </p:cNvSpPr>
          <p:nvPr>
            <p:ph orient="vert" sz="quarter" idx="57" hasCustomPrompt="1"/>
          </p:nvPr>
        </p:nvSpPr>
        <p:spPr>
          <a:xfrm>
            <a:off x="1807201" y="5618504"/>
            <a:ext cx="5395288" cy="786767"/>
          </a:xfrm>
        </p:spPr>
        <p:txBody>
          <a:bodyPr vert="horz"/>
          <a:lstStyle>
            <a:lvl1pPr marL="0" indent="0" algn="l">
              <a:buNone/>
              <a:defRPr sz="4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26" name="縦書きコンテンツ プレースホルダー 3">
            <a:extLst>
              <a:ext uri="{FF2B5EF4-FFF2-40B4-BE49-F238E27FC236}">
                <a16:creationId xmlns:a16="http://schemas.microsoft.com/office/drawing/2014/main" id="{3D1FCE4D-F627-4A4C-8D6B-E00092F8BB5E}"/>
              </a:ext>
            </a:extLst>
          </p:cNvPr>
          <p:cNvSpPr>
            <a:spLocks noGrp="1"/>
          </p:cNvSpPr>
          <p:nvPr>
            <p:ph orient="vert" sz="quarter" idx="58" hasCustomPrompt="1"/>
          </p:nvPr>
        </p:nvSpPr>
        <p:spPr>
          <a:xfrm>
            <a:off x="1807201" y="6311565"/>
            <a:ext cx="5395288" cy="387366"/>
          </a:xfrm>
        </p:spPr>
        <p:txBody>
          <a:bodyPr vert="horz"/>
          <a:lstStyle>
            <a:lvl1pPr marL="0" indent="0" algn="l">
              <a:buNone/>
              <a:defRPr sz="18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27" name="コンテンツ プレースホルダー 6">
            <a:extLst>
              <a:ext uri="{FF2B5EF4-FFF2-40B4-BE49-F238E27FC236}">
                <a16:creationId xmlns:a16="http://schemas.microsoft.com/office/drawing/2014/main" id="{A06DFBD4-E353-4E7E-9206-DC0CFF3391BF}"/>
              </a:ext>
            </a:extLst>
          </p:cNvPr>
          <p:cNvSpPr>
            <a:spLocks noGrp="1"/>
          </p:cNvSpPr>
          <p:nvPr>
            <p:ph sz="quarter" idx="60" hasCustomPrompt="1"/>
          </p:nvPr>
        </p:nvSpPr>
        <p:spPr>
          <a:xfrm>
            <a:off x="0" y="5022000"/>
            <a:ext cx="7562849" cy="587709"/>
          </a:xfrm>
        </p:spPr>
        <p:txBody>
          <a:bodyPr/>
          <a:lstStyle>
            <a:lvl1pPr marL="0" indent="0" algn="ctr">
              <a:buNone/>
              <a:defRPr sz="3200" b="1">
                <a:solidFill>
                  <a:srgbClr val="036478"/>
                </a:solidFill>
                <a:latin typeface="+mn-ea"/>
                <a:ea typeface="+mn-ea"/>
              </a:defRPr>
            </a:lvl1pPr>
            <a:lvl2pPr marL="466725" indent="0">
              <a:buNone/>
              <a:defRPr>
                <a:latin typeface="+mn-ea"/>
                <a:ea typeface="+mn-ea"/>
              </a:defRPr>
            </a:lvl2pPr>
            <a:lvl3pPr marL="935037" indent="0">
              <a:buNone/>
              <a:defRPr>
                <a:latin typeface="+mn-ea"/>
                <a:ea typeface="+mn-ea"/>
              </a:defRPr>
            </a:lvl3pPr>
            <a:lvl4pPr marL="1403350" indent="0">
              <a:buNone/>
              <a:defRPr>
                <a:latin typeface="+mn-ea"/>
                <a:ea typeface="+mn-ea"/>
              </a:defRPr>
            </a:lvl4pPr>
            <a:lvl5pPr marL="1871662" indent="0">
              <a:buNone/>
              <a:defRPr>
                <a:latin typeface="+mn-ea"/>
                <a:ea typeface="+mn-ea"/>
              </a:defRPr>
            </a:lvl5pPr>
          </a:lstStyle>
          <a:p>
            <a:pPr lvl="0"/>
            <a:r>
              <a:rPr kumimoji="1" lang="ja-JP" altLang="en-US" dirty="0"/>
              <a:t>講演タイトル■■■■■■■</a:t>
            </a:r>
          </a:p>
        </p:txBody>
      </p:sp>
      <p:sp>
        <p:nvSpPr>
          <p:cNvPr id="28" name="縦書きコンテンツ プレースホルダー 3">
            <a:extLst>
              <a:ext uri="{FF2B5EF4-FFF2-40B4-BE49-F238E27FC236}">
                <a16:creationId xmlns:a16="http://schemas.microsoft.com/office/drawing/2014/main" id="{478ECF7F-E655-495F-BC57-2AA35F2BC6B1}"/>
              </a:ext>
            </a:extLst>
          </p:cNvPr>
          <p:cNvSpPr>
            <a:spLocks noGrp="1"/>
          </p:cNvSpPr>
          <p:nvPr>
            <p:ph orient="vert" sz="quarter" idx="63" hasCustomPrompt="1"/>
          </p:nvPr>
        </p:nvSpPr>
        <p:spPr>
          <a:xfrm>
            <a:off x="4200088" y="6814800"/>
            <a:ext cx="3002400" cy="256878"/>
          </a:xfrm>
        </p:spPr>
        <p:txBody>
          <a:bodyPr vert="horz"/>
          <a:lstStyle>
            <a:lvl1pPr marL="0" indent="0" algn="l">
              <a:buNone/>
              <a:defRPr sz="11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marL="0" marR="0" lvl="0" indent="0" algn="l" defTabSz="466725" rtl="0" eaLnBrk="0" fontAlgn="base" latinLnBrk="0" hangingPunct="0">
              <a:lnSpc>
                <a:spcPct val="100000"/>
              </a:lnSpc>
              <a:spcBef>
                <a:spcPct val="20000"/>
              </a:spcBef>
              <a:spcAft>
                <a:spcPct val="0"/>
              </a:spcAft>
              <a:buClrTx/>
              <a:buSzTx/>
              <a:buFont typeface="Arial" charset="0"/>
              <a:buNone/>
              <a:tabLst/>
              <a:defRPr/>
            </a:pPr>
            <a:r>
              <a:rPr kumimoji="1" lang="ja-JP" altLang="en-US" dirty="0"/>
              <a:t>□□□□□□□□</a:t>
            </a:r>
          </a:p>
        </p:txBody>
      </p:sp>
    </p:spTree>
    <p:extLst>
      <p:ext uri="{BB962C8B-B14F-4D97-AF65-F5344CB8AC3E}">
        <p14:creationId xmlns:p14="http://schemas.microsoft.com/office/powerpoint/2010/main" val="25491791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講演会用_7">
    <p:spTree>
      <p:nvGrpSpPr>
        <p:cNvPr id="1" name=""/>
        <p:cNvGrpSpPr/>
        <p:nvPr/>
      </p:nvGrpSpPr>
      <p:grpSpPr>
        <a:xfrm>
          <a:off x="0" y="0"/>
          <a:ext cx="0" cy="0"/>
          <a:chOff x="0" y="0"/>
          <a:chExt cx="0" cy="0"/>
        </a:xfrm>
      </p:grpSpPr>
      <p:pic>
        <p:nvPicPr>
          <p:cNvPr id="6" name="図 5" descr="背景パターン&#10;&#10;自動的に生成された説明">
            <a:extLst>
              <a:ext uri="{FF2B5EF4-FFF2-40B4-BE49-F238E27FC236}">
                <a16:creationId xmlns:a16="http://schemas.microsoft.com/office/drawing/2014/main" id="{CAF9E8DB-F292-4671-83D0-595A9A5EF529}"/>
              </a:ext>
            </a:extLst>
          </p:cNvPr>
          <p:cNvPicPr>
            <a:picLocks noChangeAspect="1"/>
          </p:cNvPicPr>
          <p:nvPr userDrawn="1"/>
        </p:nvPicPr>
        <p:blipFill>
          <a:blip r:embed="rId2"/>
          <a:stretch>
            <a:fillRect/>
          </a:stretch>
        </p:blipFill>
        <p:spPr>
          <a:xfrm>
            <a:off x="0" y="-1"/>
            <a:ext cx="7562850" cy="10703873"/>
          </a:xfrm>
          <a:prstGeom prst="rect">
            <a:avLst/>
          </a:prstGeom>
        </p:spPr>
      </p:pic>
      <p:sp>
        <p:nvSpPr>
          <p:cNvPr id="2" name="タイトル 1">
            <a:extLst>
              <a:ext uri="{FF2B5EF4-FFF2-40B4-BE49-F238E27FC236}">
                <a16:creationId xmlns:a16="http://schemas.microsoft.com/office/drawing/2014/main" id="{FDDE67BF-5395-415D-85BC-7E9DEAABBE7F}"/>
              </a:ext>
            </a:extLst>
          </p:cNvPr>
          <p:cNvSpPr>
            <a:spLocks noGrp="1"/>
          </p:cNvSpPr>
          <p:nvPr>
            <p:ph type="title" hasCustomPrompt="1"/>
          </p:nvPr>
        </p:nvSpPr>
        <p:spPr>
          <a:xfrm>
            <a:off x="23908" y="756000"/>
            <a:ext cx="7509061" cy="964800"/>
          </a:xfrm>
        </p:spPr>
        <p:txBody>
          <a:bodyPr/>
          <a:lstStyle>
            <a:lvl1pPr>
              <a:defRPr sz="4500" b="1">
                <a:solidFill>
                  <a:srgbClr val="036478"/>
                </a:solidFill>
              </a:defRPr>
            </a:lvl1pPr>
          </a:lstStyle>
          <a:p>
            <a:r>
              <a:rPr kumimoji="1" lang="ja-JP" altLang="en-US" dirty="0"/>
              <a:t>学術講演会</a:t>
            </a:r>
          </a:p>
        </p:txBody>
      </p:sp>
      <p:sp>
        <p:nvSpPr>
          <p:cNvPr id="24" name="縦書きコンテンツ プレースホルダー 3">
            <a:extLst>
              <a:ext uri="{FF2B5EF4-FFF2-40B4-BE49-F238E27FC236}">
                <a16:creationId xmlns:a16="http://schemas.microsoft.com/office/drawing/2014/main" id="{42A8B690-FDB1-4021-8900-E9190AECD355}"/>
              </a:ext>
            </a:extLst>
          </p:cNvPr>
          <p:cNvSpPr>
            <a:spLocks noGrp="1"/>
          </p:cNvSpPr>
          <p:nvPr>
            <p:ph orient="vert" sz="quarter" idx="52" hasCustomPrompt="1"/>
          </p:nvPr>
        </p:nvSpPr>
        <p:spPr>
          <a:xfrm>
            <a:off x="1936801" y="1981160"/>
            <a:ext cx="5265688" cy="343300"/>
          </a:xfrm>
        </p:spPr>
        <p:txBody>
          <a:bodyPr vert="horz"/>
          <a:lstStyle>
            <a:lvl1pPr marL="0" indent="0" algn="l">
              <a:buNone/>
              <a:defRPr sz="18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en-US" altLang="ja-JP" dirty="0"/>
              <a:t>2022</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r>
              <a:rPr kumimoji="1" lang="en-US" altLang="ja-JP" dirty="0"/>
              <a:t>00</a:t>
            </a:r>
            <a:r>
              <a:rPr kumimoji="1" lang="ja-JP" altLang="en-US" dirty="0"/>
              <a:t>：</a:t>
            </a:r>
            <a:r>
              <a:rPr kumimoji="1" lang="en-US" altLang="ja-JP" dirty="0"/>
              <a:t>00</a:t>
            </a:r>
            <a:r>
              <a:rPr kumimoji="1" lang="ja-JP" altLang="en-US" dirty="0"/>
              <a:t>～</a:t>
            </a:r>
            <a:r>
              <a:rPr kumimoji="1" lang="en-US" altLang="ja-JP" dirty="0"/>
              <a:t>00</a:t>
            </a:r>
            <a:r>
              <a:rPr kumimoji="1" lang="ja-JP" altLang="en-US" dirty="0"/>
              <a:t>：</a:t>
            </a:r>
            <a:r>
              <a:rPr kumimoji="1" lang="en-US" altLang="ja-JP" dirty="0"/>
              <a:t>00</a:t>
            </a:r>
            <a:endParaRPr kumimoji="1" lang="ja-JP" altLang="en-US" dirty="0"/>
          </a:p>
        </p:txBody>
      </p:sp>
      <p:sp>
        <p:nvSpPr>
          <p:cNvPr id="25" name="縦書きコンテンツ プレースホルダー 3">
            <a:extLst>
              <a:ext uri="{FF2B5EF4-FFF2-40B4-BE49-F238E27FC236}">
                <a16:creationId xmlns:a16="http://schemas.microsoft.com/office/drawing/2014/main" id="{EEAF4DF5-B459-4846-939C-2AFEB1B5E63B}"/>
              </a:ext>
            </a:extLst>
          </p:cNvPr>
          <p:cNvSpPr>
            <a:spLocks noGrp="1"/>
          </p:cNvSpPr>
          <p:nvPr>
            <p:ph orient="vert" sz="quarter" idx="53" hasCustomPrompt="1"/>
          </p:nvPr>
        </p:nvSpPr>
        <p:spPr>
          <a:xfrm>
            <a:off x="1936801" y="2329305"/>
            <a:ext cx="5265688" cy="389196"/>
          </a:xfrm>
        </p:spPr>
        <p:txBody>
          <a:bodyPr vert="horz"/>
          <a:lstStyle>
            <a:lvl1pPr marL="0" indent="0" algn="l">
              <a:buNone/>
              <a:defRPr sz="22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□□ホテル大鵬の間</a:t>
            </a:r>
            <a:r>
              <a:rPr kumimoji="1" lang="en-US" altLang="ja-JP" dirty="0"/>
              <a:t>【A-1】</a:t>
            </a:r>
            <a:endParaRPr kumimoji="1" lang="ja-JP" altLang="en-US" dirty="0"/>
          </a:p>
        </p:txBody>
      </p:sp>
      <p:sp>
        <p:nvSpPr>
          <p:cNvPr id="26" name="縦書きコンテンツ プレースホルダー 3">
            <a:extLst>
              <a:ext uri="{FF2B5EF4-FFF2-40B4-BE49-F238E27FC236}">
                <a16:creationId xmlns:a16="http://schemas.microsoft.com/office/drawing/2014/main" id="{AFED925D-5681-41E7-A59F-054CCA688D6E}"/>
              </a:ext>
            </a:extLst>
          </p:cNvPr>
          <p:cNvSpPr>
            <a:spLocks noGrp="1"/>
          </p:cNvSpPr>
          <p:nvPr>
            <p:ph orient="vert" sz="quarter" idx="54" hasCustomPrompt="1"/>
          </p:nvPr>
        </p:nvSpPr>
        <p:spPr>
          <a:xfrm>
            <a:off x="1936801" y="2677614"/>
            <a:ext cx="5265688" cy="343300"/>
          </a:xfrm>
        </p:spPr>
        <p:txBody>
          <a:bodyPr vert="horz"/>
          <a:lstStyle>
            <a:lvl1pPr marL="0" indent="0" algn="l">
              <a:buNone/>
              <a:defRPr sz="12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住所 □□□□□□□□　</a:t>
            </a:r>
            <a:r>
              <a:rPr kumimoji="1" lang="en-US" altLang="ja-JP" dirty="0"/>
              <a:t>TEL : 00-0000-0000</a:t>
            </a:r>
            <a:endParaRPr kumimoji="1" lang="ja-JP" altLang="en-US" dirty="0"/>
          </a:p>
        </p:txBody>
      </p:sp>
      <p:sp>
        <p:nvSpPr>
          <p:cNvPr id="27" name="縦書きコンテンツ プレースホルダー 3">
            <a:extLst>
              <a:ext uri="{FF2B5EF4-FFF2-40B4-BE49-F238E27FC236}">
                <a16:creationId xmlns:a16="http://schemas.microsoft.com/office/drawing/2014/main" id="{57496650-D89B-4376-ABE2-CC1D4D7D0F27}"/>
              </a:ext>
            </a:extLst>
          </p:cNvPr>
          <p:cNvSpPr>
            <a:spLocks noGrp="1"/>
          </p:cNvSpPr>
          <p:nvPr>
            <p:ph orient="vert" sz="quarter" idx="55" hasCustomPrompt="1"/>
          </p:nvPr>
        </p:nvSpPr>
        <p:spPr>
          <a:xfrm>
            <a:off x="2121709" y="3072303"/>
            <a:ext cx="5421023" cy="470286"/>
          </a:xfrm>
        </p:spPr>
        <p:txBody>
          <a:bodyPr vert="horz"/>
          <a:lstStyle>
            <a:lvl1pPr marL="0" indent="0" algn="l">
              <a:buNone/>
              <a:defRPr sz="2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28" name="縦書きコンテンツ プレースホルダー 3">
            <a:extLst>
              <a:ext uri="{FF2B5EF4-FFF2-40B4-BE49-F238E27FC236}">
                <a16:creationId xmlns:a16="http://schemas.microsoft.com/office/drawing/2014/main" id="{37861235-4D9A-4361-BDDD-266E90603F31}"/>
              </a:ext>
            </a:extLst>
          </p:cNvPr>
          <p:cNvSpPr>
            <a:spLocks noGrp="1"/>
          </p:cNvSpPr>
          <p:nvPr>
            <p:ph orient="vert" sz="quarter" idx="56" hasCustomPrompt="1"/>
          </p:nvPr>
        </p:nvSpPr>
        <p:spPr>
          <a:xfrm>
            <a:off x="2121709" y="3497547"/>
            <a:ext cx="5421023" cy="320463"/>
          </a:xfrm>
        </p:spPr>
        <p:txBody>
          <a:bodyPr vert="horz"/>
          <a:lstStyle>
            <a:lvl1pPr marL="0" indent="0" algn="l">
              <a:buNone/>
              <a:defRPr sz="14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29" name="縦書きコンテンツ プレースホルダー 3">
            <a:extLst>
              <a:ext uri="{FF2B5EF4-FFF2-40B4-BE49-F238E27FC236}">
                <a16:creationId xmlns:a16="http://schemas.microsoft.com/office/drawing/2014/main" id="{C1D1D7D4-0386-4071-AFBB-3F7B32F85C04}"/>
              </a:ext>
            </a:extLst>
          </p:cNvPr>
          <p:cNvSpPr>
            <a:spLocks noGrp="1"/>
          </p:cNvSpPr>
          <p:nvPr>
            <p:ph orient="vert" sz="quarter" idx="57" hasCustomPrompt="1"/>
          </p:nvPr>
        </p:nvSpPr>
        <p:spPr>
          <a:xfrm>
            <a:off x="2941428" y="4496050"/>
            <a:ext cx="4261060" cy="470286"/>
          </a:xfrm>
        </p:spPr>
        <p:txBody>
          <a:bodyPr vert="horz"/>
          <a:lstStyle>
            <a:lvl1pPr marL="0" indent="0" algn="l">
              <a:buNone/>
              <a:defRPr sz="2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30" name="縦書きコンテンツ プレースホルダー 3">
            <a:extLst>
              <a:ext uri="{FF2B5EF4-FFF2-40B4-BE49-F238E27FC236}">
                <a16:creationId xmlns:a16="http://schemas.microsoft.com/office/drawing/2014/main" id="{18399E58-B59E-41E8-845F-A94C3789499F}"/>
              </a:ext>
            </a:extLst>
          </p:cNvPr>
          <p:cNvSpPr>
            <a:spLocks noGrp="1"/>
          </p:cNvSpPr>
          <p:nvPr>
            <p:ph orient="vert" sz="quarter" idx="58" hasCustomPrompt="1"/>
          </p:nvPr>
        </p:nvSpPr>
        <p:spPr>
          <a:xfrm>
            <a:off x="2941428" y="4866449"/>
            <a:ext cx="4261059" cy="320463"/>
          </a:xfrm>
        </p:spPr>
        <p:txBody>
          <a:bodyPr vert="horz"/>
          <a:lstStyle>
            <a:lvl1pPr marL="0" indent="0" algn="l">
              <a:buNone/>
              <a:defRPr sz="14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31" name="縦書きコンテンツ プレースホルダー 3">
            <a:extLst>
              <a:ext uri="{FF2B5EF4-FFF2-40B4-BE49-F238E27FC236}">
                <a16:creationId xmlns:a16="http://schemas.microsoft.com/office/drawing/2014/main" id="{8965B3F2-810E-49E1-871F-D6DDDC5AA610}"/>
              </a:ext>
            </a:extLst>
          </p:cNvPr>
          <p:cNvSpPr>
            <a:spLocks noGrp="1"/>
          </p:cNvSpPr>
          <p:nvPr>
            <p:ph orient="vert" sz="quarter" idx="59" hasCustomPrompt="1"/>
          </p:nvPr>
        </p:nvSpPr>
        <p:spPr>
          <a:xfrm>
            <a:off x="2124000" y="4549263"/>
            <a:ext cx="790565" cy="363859"/>
          </a:xfrm>
        </p:spPr>
        <p:txBody>
          <a:bodyPr vert="horz"/>
          <a:lstStyle>
            <a:lvl1pPr marL="0" indent="0" algn="l">
              <a:buNone/>
              <a:defRPr sz="17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a:t>
            </a:r>
            <a:endParaRPr kumimoji="1" lang="ja-JP" altLang="en-US" dirty="0"/>
          </a:p>
        </p:txBody>
      </p:sp>
      <p:sp>
        <p:nvSpPr>
          <p:cNvPr id="32" name="コンテンツ プレースホルダー 6">
            <a:extLst>
              <a:ext uri="{FF2B5EF4-FFF2-40B4-BE49-F238E27FC236}">
                <a16:creationId xmlns:a16="http://schemas.microsoft.com/office/drawing/2014/main" id="{8C8DD78A-6F63-4D38-957E-F4BD856F7409}"/>
              </a:ext>
            </a:extLst>
          </p:cNvPr>
          <p:cNvSpPr>
            <a:spLocks noGrp="1"/>
          </p:cNvSpPr>
          <p:nvPr>
            <p:ph sz="quarter" idx="60" hasCustomPrompt="1"/>
          </p:nvPr>
        </p:nvSpPr>
        <p:spPr>
          <a:xfrm>
            <a:off x="2124000" y="4071600"/>
            <a:ext cx="5078488" cy="491255"/>
          </a:xfrm>
        </p:spPr>
        <p:txBody>
          <a:bodyPr/>
          <a:lstStyle>
            <a:lvl1pPr marL="0" indent="0" algn="l">
              <a:buNone/>
              <a:defRPr sz="2500" b="1">
                <a:solidFill>
                  <a:srgbClr val="036478"/>
                </a:solidFill>
                <a:latin typeface="+mn-ea"/>
                <a:ea typeface="+mn-ea"/>
              </a:defRPr>
            </a:lvl1pPr>
            <a:lvl2pPr marL="466725" indent="0">
              <a:buNone/>
              <a:defRPr>
                <a:latin typeface="+mn-ea"/>
                <a:ea typeface="+mn-ea"/>
              </a:defRPr>
            </a:lvl2pPr>
            <a:lvl3pPr marL="935037" indent="0">
              <a:buNone/>
              <a:defRPr>
                <a:latin typeface="+mn-ea"/>
                <a:ea typeface="+mn-ea"/>
              </a:defRPr>
            </a:lvl3pPr>
            <a:lvl4pPr marL="1403350" indent="0">
              <a:buNone/>
              <a:defRPr>
                <a:latin typeface="+mn-ea"/>
                <a:ea typeface="+mn-ea"/>
              </a:defRPr>
            </a:lvl4pPr>
            <a:lvl5pPr marL="1871662" indent="0">
              <a:buNone/>
              <a:defRPr>
                <a:latin typeface="+mn-ea"/>
                <a:ea typeface="+mn-ea"/>
              </a:defRPr>
            </a:lvl5pPr>
          </a:lstStyle>
          <a:p>
            <a:pPr lvl="0"/>
            <a:r>
              <a:rPr kumimoji="1" lang="ja-JP" altLang="en-US" dirty="0"/>
              <a:t>講演タイトル■■■■■■■</a:t>
            </a:r>
          </a:p>
        </p:txBody>
      </p:sp>
      <p:sp>
        <p:nvSpPr>
          <p:cNvPr id="50" name="縦書きコンテンツ プレースホルダー 3">
            <a:extLst>
              <a:ext uri="{FF2B5EF4-FFF2-40B4-BE49-F238E27FC236}">
                <a16:creationId xmlns:a16="http://schemas.microsoft.com/office/drawing/2014/main" id="{126A873B-6837-4B10-B270-C646B8438FCE}"/>
              </a:ext>
            </a:extLst>
          </p:cNvPr>
          <p:cNvSpPr>
            <a:spLocks noGrp="1"/>
          </p:cNvSpPr>
          <p:nvPr>
            <p:ph orient="vert" sz="quarter" idx="61" hasCustomPrompt="1"/>
          </p:nvPr>
        </p:nvSpPr>
        <p:spPr>
          <a:xfrm>
            <a:off x="2941428" y="5165085"/>
            <a:ext cx="4261060" cy="470286"/>
          </a:xfrm>
        </p:spPr>
        <p:txBody>
          <a:bodyPr vert="horz"/>
          <a:lstStyle>
            <a:lvl1pPr marL="0" indent="0" algn="l">
              <a:buNone/>
              <a:defRPr sz="2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51" name="縦書きコンテンツ プレースホルダー 3">
            <a:extLst>
              <a:ext uri="{FF2B5EF4-FFF2-40B4-BE49-F238E27FC236}">
                <a16:creationId xmlns:a16="http://schemas.microsoft.com/office/drawing/2014/main" id="{B163E54D-9E6E-4CEE-8533-102775914109}"/>
              </a:ext>
            </a:extLst>
          </p:cNvPr>
          <p:cNvSpPr>
            <a:spLocks noGrp="1"/>
          </p:cNvSpPr>
          <p:nvPr>
            <p:ph orient="vert" sz="quarter" idx="62" hasCustomPrompt="1"/>
          </p:nvPr>
        </p:nvSpPr>
        <p:spPr>
          <a:xfrm>
            <a:off x="2941428" y="5535484"/>
            <a:ext cx="4261059" cy="320463"/>
          </a:xfrm>
        </p:spPr>
        <p:txBody>
          <a:bodyPr vert="horz"/>
          <a:lstStyle>
            <a:lvl1pPr marL="0" indent="0" algn="l">
              <a:buNone/>
              <a:defRPr sz="14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52" name="縦書きコンテンツ プレースホルダー 3">
            <a:extLst>
              <a:ext uri="{FF2B5EF4-FFF2-40B4-BE49-F238E27FC236}">
                <a16:creationId xmlns:a16="http://schemas.microsoft.com/office/drawing/2014/main" id="{1CBA42F9-DB01-48A4-9638-1AE00DD5558F}"/>
              </a:ext>
            </a:extLst>
          </p:cNvPr>
          <p:cNvSpPr>
            <a:spLocks noGrp="1"/>
          </p:cNvSpPr>
          <p:nvPr>
            <p:ph orient="vert" sz="quarter" idx="63" hasCustomPrompt="1"/>
          </p:nvPr>
        </p:nvSpPr>
        <p:spPr>
          <a:xfrm>
            <a:off x="2124000" y="5218298"/>
            <a:ext cx="790565" cy="363859"/>
          </a:xfrm>
        </p:spPr>
        <p:txBody>
          <a:bodyPr vert="horz"/>
          <a:lstStyle>
            <a:lvl1pPr marL="0" indent="0" algn="l">
              <a:buNone/>
              <a:defRPr sz="17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a:t>
            </a:r>
            <a:endParaRPr kumimoji="1" lang="ja-JP" altLang="en-US" dirty="0"/>
          </a:p>
        </p:txBody>
      </p:sp>
      <p:sp>
        <p:nvSpPr>
          <p:cNvPr id="56" name="縦書きコンテンツ プレースホルダー 3">
            <a:extLst>
              <a:ext uri="{FF2B5EF4-FFF2-40B4-BE49-F238E27FC236}">
                <a16:creationId xmlns:a16="http://schemas.microsoft.com/office/drawing/2014/main" id="{C7E26AC0-7E84-4809-BF29-760813E312A4}"/>
              </a:ext>
            </a:extLst>
          </p:cNvPr>
          <p:cNvSpPr>
            <a:spLocks noGrp="1"/>
          </p:cNvSpPr>
          <p:nvPr>
            <p:ph orient="vert" sz="quarter" idx="64" hasCustomPrompt="1"/>
          </p:nvPr>
        </p:nvSpPr>
        <p:spPr>
          <a:xfrm>
            <a:off x="2941428" y="5842369"/>
            <a:ext cx="4261060" cy="470286"/>
          </a:xfrm>
        </p:spPr>
        <p:txBody>
          <a:bodyPr vert="horz"/>
          <a:lstStyle>
            <a:lvl1pPr marL="0" indent="0" algn="l">
              <a:buNone/>
              <a:defRPr sz="2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57" name="縦書きコンテンツ プレースホルダー 3">
            <a:extLst>
              <a:ext uri="{FF2B5EF4-FFF2-40B4-BE49-F238E27FC236}">
                <a16:creationId xmlns:a16="http://schemas.microsoft.com/office/drawing/2014/main" id="{20A7D97D-64B8-49A4-A881-00C84CEAB524}"/>
              </a:ext>
            </a:extLst>
          </p:cNvPr>
          <p:cNvSpPr>
            <a:spLocks noGrp="1"/>
          </p:cNvSpPr>
          <p:nvPr>
            <p:ph orient="vert" sz="quarter" idx="65" hasCustomPrompt="1"/>
          </p:nvPr>
        </p:nvSpPr>
        <p:spPr>
          <a:xfrm>
            <a:off x="2941428" y="6212768"/>
            <a:ext cx="4261059" cy="320463"/>
          </a:xfrm>
        </p:spPr>
        <p:txBody>
          <a:bodyPr vert="horz"/>
          <a:lstStyle>
            <a:lvl1pPr marL="0" indent="0" algn="l">
              <a:buNone/>
              <a:defRPr sz="14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58" name="縦書きコンテンツ プレースホルダー 3">
            <a:extLst>
              <a:ext uri="{FF2B5EF4-FFF2-40B4-BE49-F238E27FC236}">
                <a16:creationId xmlns:a16="http://schemas.microsoft.com/office/drawing/2014/main" id="{4F07DECE-1562-4DB8-BE3A-B0777980D88B}"/>
              </a:ext>
            </a:extLst>
          </p:cNvPr>
          <p:cNvSpPr>
            <a:spLocks noGrp="1"/>
          </p:cNvSpPr>
          <p:nvPr>
            <p:ph orient="vert" sz="quarter" idx="66" hasCustomPrompt="1"/>
          </p:nvPr>
        </p:nvSpPr>
        <p:spPr>
          <a:xfrm>
            <a:off x="2124000" y="5895582"/>
            <a:ext cx="790565" cy="363859"/>
          </a:xfrm>
        </p:spPr>
        <p:txBody>
          <a:bodyPr vert="horz"/>
          <a:lstStyle>
            <a:lvl1pPr marL="0" indent="0" algn="l">
              <a:buNone/>
              <a:defRPr sz="17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a:t>
            </a:r>
            <a:endParaRPr kumimoji="1" lang="ja-JP" altLang="en-US" dirty="0"/>
          </a:p>
        </p:txBody>
      </p:sp>
      <p:sp>
        <p:nvSpPr>
          <p:cNvPr id="59" name="縦書きコンテンツ プレースホルダー 3">
            <a:extLst>
              <a:ext uri="{FF2B5EF4-FFF2-40B4-BE49-F238E27FC236}">
                <a16:creationId xmlns:a16="http://schemas.microsoft.com/office/drawing/2014/main" id="{366763D4-5906-49E8-8989-149FEC4DB32E}"/>
              </a:ext>
            </a:extLst>
          </p:cNvPr>
          <p:cNvSpPr>
            <a:spLocks noGrp="1"/>
          </p:cNvSpPr>
          <p:nvPr>
            <p:ph orient="vert" sz="quarter" idx="67" hasCustomPrompt="1"/>
          </p:nvPr>
        </p:nvSpPr>
        <p:spPr>
          <a:xfrm>
            <a:off x="2941428" y="7153806"/>
            <a:ext cx="4261060" cy="470286"/>
          </a:xfrm>
        </p:spPr>
        <p:txBody>
          <a:bodyPr vert="horz"/>
          <a:lstStyle>
            <a:lvl1pPr marL="0" indent="0" algn="l">
              <a:buNone/>
              <a:defRPr sz="2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60" name="縦書きコンテンツ プレースホルダー 3">
            <a:extLst>
              <a:ext uri="{FF2B5EF4-FFF2-40B4-BE49-F238E27FC236}">
                <a16:creationId xmlns:a16="http://schemas.microsoft.com/office/drawing/2014/main" id="{9F2D28DC-7E5F-4DDD-A465-58C07C7BD485}"/>
              </a:ext>
            </a:extLst>
          </p:cNvPr>
          <p:cNvSpPr>
            <a:spLocks noGrp="1"/>
          </p:cNvSpPr>
          <p:nvPr>
            <p:ph orient="vert" sz="quarter" idx="68" hasCustomPrompt="1"/>
          </p:nvPr>
        </p:nvSpPr>
        <p:spPr>
          <a:xfrm>
            <a:off x="2941428" y="7524205"/>
            <a:ext cx="4261059" cy="320463"/>
          </a:xfrm>
        </p:spPr>
        <p:txBody>
          <a:bodyPr vert="horz"/>
          <a:lstStyle>
            <a:lvl1pPr marL="0" indent="0" algn="l">
              <a:buNone/>
              <a:defRPr sz="14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61" name="縦書きコンテンツ プレースホルダー 3">
            <a:extLst>
              <a:ext uri="{FF2B5EF4-FFF2-40B4-BE49-F238E27FC236}">
                <a16:creationId xmlns:a16="http://schemas.microsoft.com/office/drawing/2014/main" id="{7F4B48F7-8D12-407B-AA75-62C4A5211C92}"/>
              </a:ext>
            </a:extLst>
          </p:cNvPr>
          <p:cNvSpPr>
            <a:spLocks noGrp="1"/>
          </p:cNvSpPr>
          <p:nvPr>
            <p:ph orient="vert" sz="quarter" idx="69" hasCustomPrompt="1"/>
          </p:nvPr>
        </p:nvSpPr>
        <p:spPr>
          <a:xfrm>
            <a:off x="2124000" y="7207019"/>
            <a:ext cx="790565" cy="363859"/>
          </a:xfrm>
        </p:spPr>
        <p:txBody>
          <a:bodyPr vert="horz"/>
          <a:lstStyle>
            <a:lvl1pPr marL="0" indent="0" algn="l">
              <a:buNone/>
              <a:defRPr sz="17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a:t>
            </a:r>
            <a:endParaRPr kumimoji="1" lang="ja-JP" altLang="en-US" dirty="0"/>
          </a:p>
        </p:txBody>
      </p:sp>
      <p:sp>
        <p:nvSpPr>
          <p:cNvPr id="62" name="コンテンツ プレースホルダー 6">
            <a:extLst>
              <a:ext uri="{FF2B5EF4-FFF2-40B4-BE49-F238E27FC236}">
                <a16:creationId xmlns:a16="http://schemas.microsoft.com/office/drawing/2014/main" id="{1D606652-0EE5-4301-BB6E-E588460D1DFC}"/>
              </a:ext>
            </a:extLst>
          </p:cNvPr>
          <p:cNvSpPr>
            <a:spLocks noGrp="1"/>
          </p:cNvSpPr>
          <p:nvPr>
            <p:ph sz="quarter" idx="70" hasCustomPrompt="1"/>
          </p:nvPr>
        </p:nvSpPr>
        <p:spPr>
          <a:xfrm>
            <a:off x="2124000" y="6729356"/>
            <a:ext cx="5078488" cy="491255"/>
          </a:xfrm>
        </p:spPr>
        <p:txBody>
          <a:bodyPr/>
          <a:lstStyle>
            <a:lvl1pPr marL="0" indent="0" algn="l">
              <a:buNone/>
              <a:defRPr sz="2500" b="1">
                <a:solidFill>
                  <a:srgbClr val="036478"/>
                </a:solidFill>
                <a:latin typeface="+mn-ea"/>
                <a:ea typeface="+mn-ea"/>
              </a:defRPr>
            </a:lvl1pPr>
            <a:lvl2pPr marL="466725" indent="0">
              <a:buNone/>
              <a:defRPr>
                <a:latin typeface="+mn-ea"/>
                <a:ea typeface="+mn-ea"/>
              </a:defRPr>
            </a:lvl2pPr>
            <a:lvl3pPr marL="935037" indent="0">
              <a:buNone/>
              <a:defRPr>
                <a:latin typeface="+mn-ea"/>
                <a:ea typeface="+mn-ea"/>
              </a:defRPr>
            </a:lvl3pPr>
            <a:lvl4pPr marL="1403350" indent="0">
              <a:buNone/>
              <a:defRPr>
                <a:latin typeface="+mn-ea"/>
                <a:ea typeface="+mn-ea"/>
              </a:defRPr>
            </a:lvl4pPr>
            <a:lvl5pPr marL="1871662" indent="0">
              <a:buNone/>
              <a:defRPr>
                <a:latin typeface="+mn-ea"/>
                <a:ea typeface="+mn-ea"/>
              </a:defRPr>
            </a:lvl5pPr>
          </a:lstStyle>
          <a:p>
            <a:pPr lvl="0"/>
            <a:r>
              <a:rPr kumimoji="1" lang="ja-JP" altLang="en-US" dirty="0"/>
              <a:t>講演タイトル■■■■■■■</a:t>
            </a:r>
          </a:p>
        </p:txBody>
      </p:sp>
      <p:sp>
        <p:nvSpPr>
          <p:cNvPr id="63" name="縦書きコンテンツ プレースホルダー 3">
            <a:extLst>
              <a:ext uri="{FF2B5EF4-FFF2-40B4-BE49-F238E27FC236}">
                <a16:creationId xmlns:a16="http://schemas.microsoft.com/office/drawing/2014/main" id="{79ED9636-8FF4-4F9B-B1A6-53CCA0B460F4}"/>
              </a:ext>
            </a:extLst>
          </p:cNvPr>
          <p:cNvSpPr>
            <a:spLocks noGrp="1"/>
          </p:cNvSpPr>
          <p:nvPr>
            <p:ph orient="vert" sz="quarter" idx="71" hasCustomPrompt="1"/>
          </p:nvPr>
        </p:nvSpPr>
        <p:spPr>
          <a:xfrm>
            <a:off x="2941428" y="7822841"/>
            <a:ext cx="4261060" cy="470286"/>
          </a:xfrm>
        </p:spPr>
        <p:txBody>
          <a:bodyPr vert="horz"/>
          <a:lstStyle>
            <a:lvl1pPr marL="0" indent="0" algn="l">
              <a:buNone/>
              <a:defRPr sz="2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64" name="縦書きコンテンツ プレースホルダー 3">
            <a:extLst>
              <a:ext uri="{FF2B5EF4-FFF2-40B4-BE49-F238E27FC236}">
                <a16:creationId xmlns:a16="http://schemas.microsoft.com/office/drawing/2014/main" id="{38E99994-0747-4329-8664-C66F7AB6CADE}"/>
              </a:ext>
            </a:extLst>
          </p:cNvPr>
          <p:cNvSpPr>
            <a:spLocks noGrp="1"/>
          </p:cNvSpPr>
          <p:nvPr>
            <p:ph orient="vert" sz="quarter" idx="72" hasCustomPrompt="1"/>
          </p:nvPr>
        </p:nvSpPr>
        <p:spPr>
          <a:xfrm>
            <a:off x="2941428" y="8193240"/>
            <a:ext cx="4261059" cy="320463"/>
          </a:xfrm>
        </p:spPr>
        <p:txBody>
          <a:bodyPr vert="horz"/>
          <a:lstStyle>
            <a:lvl1pPr marL="0" indent="0" algn="l">
              <a:buNone/>
              <a:defRPr sz="14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65" name="縦書きコンテンツ プレースホルダー 3">
            <a:extLst>
              <a:ext uri="{FF2B5EF4-FFF2-40B4-BE49-F238E27FC236}">
                <a16:creationId xmlns:a16="http://schemas.microsoft.com/office/drawing/2014/main" id="{CA9508F4-7F05-4FCF-8DB4-93B55A3BB554}"/>
              </a:ext>
            </a:extLst>
          </p:cNvPr>
          <p:cNvSpPr>
            <a:spLocks noGrp="1"/>
          </p:cNvSpPr>
          <p:nvPr>
            <p:ph orient="vert" sz="quarter" idx="73" hasCustomPrompt="1"/>
          </p:nvPr>
        </p:nvSpPr>
        <p:spPr>
          <a:xfrm>
            <a:off x="2124000" y="7876054"/>
            <a:ext cx="790565" cy="363859"/>
          </a:xfrm>
        </p:spPr>
        <p:txBody>
          <a:bodyPr vert="horz"/>
          <a:lstStyle>
            <a:lvl1pPr marL="0" indent="0" algn="l">
              <a:buNone/>
              <a:defRPr sz="17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a:t>
            </a:r>
            <a:endParaRPr kumimoji="1" lang="ja-JP" altLang="en-US" dirty="0"/>
          </a:p>
        </p:txBody>
      </p:sp>
      <p:sp>
        <p:nvSpPr>
          <p:cNvPr id="66" name="縦書きコンテンツ プレースホルダー 3">
            <a:extLst>
              <a:ext uri="{FF2B5EF4-FFF2-40B4-BE49-F238E27FC236}">
                <a16:creationId xmlns:a16="http://schemas.microsoft.com/office/drawing/2014/main" id="{75584329-B531-4668-8510-3DC2901A0A10}"/>
              </a:ext>
            </a:extLst>
          </p:cNvPr>
          <p:cNvSpPr>
            <a:spLocks noGrp="1"/>
          </p:cNvSpPr>
          <p:nvPr>
            <p:ph orient="vert" sz="quarter" idx="74" hasCustomPrompt="1"/>
          </p:nvPr>
        </p:nvSpPr>
        <p:spPr>
          <a:xfrm>
            <a:off x="2941428" y="8500125"/>
            <a:ext cx="4261060" cy="470286"/>
          </a:xfrm>
        </p:spPr>
        <p:txBody>
          <a:bodyPr vert="horz"/>
          <a:lstStyle>
            <a:lvl1pPr marL="0" indent="0" algn="l">
              <a:buNone/>
              <a:defRPr sz="2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67" name="縦書きコンテンツ プレースホルダー 3">
            <a:extLst>
              <a:ext uri="{FF2B5EF4-FFF2-40B4-BE49-F238E27FC236}">
                <a16:creationId xmlns:a16="http://schemas.microsoft.com/office/drawing/2014/main" id="{82EBC388-12F5-48B7-9B43-6B28B9779216}"/>
              </a:ext>
            </a:extLst>
          </p:cNvPr>
          <p:cNvSpPr>
            <a:spLocks noGrp="1"/>
          </p:cNvSpPr>
          <p:nvPr>
            <p:ph orient="vert" sz="quarter" idx="75" hasCustomPrompt="1"/>
          </p:nvPr>
        </p:nvSpPr>
        <p:spPr>
          <a:xfrm>
            <a:off x="2941428" y="8870524"/>
            <a:ext cx="4261059" cy="320463"/>
          </a:xfrm>
        </p:spPr>
        <p:txBody>
          <a:bodyPr vert="horz"/>
          <a:lstStyle>
            <a:lvl1pPr marL="0" indent="0" algn="l">
              <a:buNone/>
              <a:defRPr sz="14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68" name="縦書きコンテンツ プレースホルダー 3">
            <a:extLst>
              <a:ext uri="{FF2B5EF4-FFF2-40B4-BE49-F238E27FC236}">
                <a16:creationId xmlns:a16="http://schemas.microsoft.com/office/drawing/2014/main" id="{BBCE6378-4F48-4E93-B242-5C9BDB4E54C5}"/>
              </a:ext>
            </a:extLst>
          </p:cNvPr>
          <p:cNvSpPr>
            <a:spLocks noGrp="1"/>
          </p:cNvSpPr>
          <p:nvPr>
            <p:ph orient="vert" sz="quarter" idx="76" hasCustomPrompt="1"/>
          </p:nvPr>
        </p:nvSpPr>
        <p:spPr>
          <a:xfrm>
            <a:off x="2124000" y="8553338"/>
            <a:ext cx="790565" cy="363859"/>
          </a:xfrm>
        </p:spPr>
        <p:txBody>
          <a:bodyPr vert="horz"/>
          <a:lstStyle>
            <a:lvl1pPr marL="0" indent="0" algn="l">
              <a:buNone/>
              <a:defRPr sz="17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a:t>
            </a:r>
            <a:endParaRPr kumimoji="1" lang="ja-JP" altLang="en-US" dirty="0"/>
          </a:p>
        </p:txBody>
      </p:sp>
      <p:sp>
        <p:nvSpPr>
          <p:cNvPr id="69" name="縦書きコンテンツ プレースホルダー 3">
            <a:extLst>
              <a:ext uri="{FF2B5EF4-FFF2-40B4-BE49-F238E27FC236}">
                <a16:creationId xmlns:a16="http://schemas.microsoft.com/office/drawing/2014/main" id="{33E02AD7-432C-4257-B8EE-684EC76638BB}"/>
              </a:ext>
            </a:extLst>
          </p:cNvPr>
          <p:cNvSpPr>
            <a:spLocks noGrp="1"/>
          </p:cNvSpPr>
          <p:nvPr>
            <p:ph orient="vert" sz="quarter" idx="77" hasCustomPrompt="1"/>
          </p:nvPr>
        </p:nvSpPr>
        <p:spPr>
          <a:xfrm>
            <a:off x="2124000" y="9309600"/>
            <a:ext cx="3002400" cy="256878"/>
          </a:xfrm>
        </p:spPr>
        <p:txBody>
          <a:bodyPr vert="horz"/>
          <a:lstStyle>
            <a:lvl1pPr marL="0" indent="0" algn="l">
              <a:buNone/>
              <a:defRPr sz="11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marL="0" marR="0" lvl="0" indent="0" algn="l" defTabSz="466725" rtl="0" eaLnBrk="0" fontAlgn="base" latinLnBrk="0" hangingPunct="0">
              <a:lnSpc>
                <a:spcPct val="100000"/>
              </a:lnSpc>
              <a:spcBef>
                <a:spcPct val="20000"/>
              </a:spcBef>
              <a:spcAft>
                <a:spcPct val="0"/>
              </a:spcAft>
              <a:buClrTx/>
              <a:buSzTx/>
              <a:buFont typeface="Arial" charset="0"/>
              <a:buNone/>
              <a:tabLst/>
              <a:defRPr/>
            </a:pPr>
            <a:r>
              <a:rPr kumimoji="1" lang="ja-JP" altLang="en-US" dirty="0"/>
              <a:t>□□□□□□□□</a:t>
            </a:r>
          </a:p>
        </p:txBody>
      </p:sp>
    </p:spTree>
    <p:extLst>
      <p:ext uri="{BB962C8B-B14F-4D97-AF65-F5344CB8AC3E}">
        <p14:creationId xmlns:p14="http://schemas.microsoft.com/office/powerpoint/2010/main" val="1855640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講演会用_8">
    <p:spTree>
      <p:nvGrpSpPr>
        <p:cNvPr id="1" name=""/>
        <p:cNvGrpSpPr/>
        <p:nvPr/>
      </p:nvGrpSpPr>
      <p:grpSpPr>
        <a:xfrm>
          <a:off x="0" y="0"/>
          <a:ext cx="0" cy="0"/>
          <a:chOff x="0" y="0"/>
          <a:chExt cx="0" cy="0"/>
        </a:xfrm>
      </p:grpSpPr>
      <p:pic>
        <p:nvPicPr>
          <p:cNvPr id="6" name="図 5" descr="背景パターン&#10;&#10;自動的に生成された説明">
            <a:extLst>
              <a:ext uri="{FF2B5EF4-FFF2-40B4-BE49-F238E27FC236}">
                <a16:creationId xmlns:a16="http://schemas.microsoft.com/office/drawing/2014/main" id="{E3E8E809-7BD0-41CC-8E71-7562F2E7F4AC}"/>
              </a:ext>
            </a:extLst>
          </p:cNvPr>
          <p:cNvPicPr>
            <a:picLocks noChangeAspect="1"/>
          </p:cNvPicPr>
          <p:nvPr userDrawn="1"/>
        </p:nvPicPr>
        <p:blipFill>
          <a:blip r:embed="rId2"/>
          <a:stretch>
            <a:fillRect/>
          </a:stretch>
        </p:blipFill>
        <p:spPr>
          <a:xfrm>
            <a:off x="0" y="0"/>
            <a:ext cx="7567312" cy="10688638"/>
          </a:xfrm>
          <a:prstGeom prst="rect">
            <a:avLst/>
          </a:prstGeom>
        </p:spPr>
      </p:pic>
      <p:sp>
        <p:nvSpPr>
          <p:cNvPr id="17" name="縦書きコンテンツ プレースホルダー 3">
            <a:extLst>
              <a:ext uri="{FF2B5EF4-FFF2-40B4-BE49-F238E27FC236}">
                <a16:creationId xmlns:a16="http://schemas.microsoft.com/office/drawing/2014/main" id="{9D9CE4BF-B9A2-4CE7-A48B-289657F729B2}"/>
              </a:ext>
            </a:extLst>
          </p:cNvPr>
          <p:cNvSpPr>
            <a:spLocks noGrp="1"/>
          </p:cNvSpPr>
          <p:nvPr>
            <p:ph orient="vert" sz="quarter" idx="52" hasCustomPrompt="1"/>
          </p:nvPr>
        </p:nvSpPr>
        <p:spPr>
          <a:xfrm>
            <a:off x="1749600" y="2899788"/>
            <a:ext cx="5421023" cy="343300"/>
          </a:xfrm>
        </p:spPr>
        <p:txBody>
          <a:bodyPr vert="horz"/>
          <a:lstStyle>
            <a:lvl1pPr marL="0" indent="0" algn="l">
              <a:buNone/>
              <a:defRPr sz="1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en-US" altLang="ja-JP" dirty="0"/>
              <a:t>2022</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r>
              <a:rPr kumimoji="1" lang="en-US" altLang="ja-JP" dirty="0"/>
              <a:t>00</a:t>
            </a:r>
            <a:r>
              <a:rPr kumimoji="1" lang="ja-JP" altLang="en-US" dirty="0"/>
              <a:t>：</a:t>
            </a:r>
            <a:r>
              <a:rPr kumimoji="1" lang="en-US" altLang="ja-JP" dirty="0"/>
              <a:t>00</a:t>
            </a:r>
            <a:r>
              <a:rPr kumimoji="1" lang="ja-JP" altLang="en-US" dirty="0"/>
              <a:t>～</a:t>
            </a:r>
            <a:r>
              <a:rPr kumimoji="1" lang="en-US" altLang="ja-JP" dirty="0"/>
              <a:t>00</a:t>
            </a:r>
            <a:r>
              <a:rPr kumimoji="1" lang="ja-JP" altLang="en-US" dirty="0"/>
              <a:t>：</a:t>
            </a:r>
            <a:r>
              <a:rPr kumimoji="1" lang="en-US" altLang="ja-JP" dirty="0"/>
              <a:t>00</a:t>
            </a:r>
            <a:endParaRPr kumimoji="1" lang="ja-JP" altLang="en-US" dirty="0"/>
          </a:p>
        </p:txBody>
      </p:sp>
      <p:sp>
        <p:nvSpPr>
          <p:cNvPr id="18" name="縦書きコンテンツ プレースホルダー 3">
            <a:extLst>
              <a:ext uri="{FF2B5EF4-FFF2-40B4-BE49-F238E27FC236}">
                <a16:creationId xmlns:a16="http://schemas.microsoft.com/office/drawing/2014/main" id="{90CED7A0-0489-4856-9390-918816DE43E9}"/>
              </a:ext>
            </a:extLst>
          </p:cNvPr>
          <p:cNvSpPr>
            <a:spLocks noGrp="1"/>
          </p:cNvSpPr>
          <p:nvPr>
            <p:ph orient="vert" sz="quarter" idx="53" hasCustomPrompt="1"/>
          </p:nvPr>
        </p:nvSpPr>
        <p:spPr>
          <a:xfrm>
            <a:off x="1749600" y="3254064"/>
            <a:ext cx="5421023" cy="389196"/>
          </a:xfrm>
        </p:spPr>
        <p:txBody>
          <a:bodyPr vert="horz"/>
          <a:lstStyle>
            <a:lvl1pPr marL="0" indent="0" algn="l">
              <a:buNone/>
              <a:defRPr sz="22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□□ホテル大鵬の間</a:t>
            </a:r>
            <a:r>
              <a:rPr kumimoji="1" lang="en-US" altLang="ja-JP" dirty="0"/>
              <a:t>【A-1】</a:t>
            </a:r>
            <a:endParaRPr kumimoji="1" lang="ja-JP" altLang="en-US" dirty="0"/>
          </a:p>
        </p:txBody>
      </p:sp>
      <p:sp>
        <p:nvSpPr>
          <p:cNvPr id="19" name="縦書きコンテンツ プレースホルダー 3">
            <a:extLst>
              <a:ext uri="{FF2B5EF4-FFF2-40B4-BE49-F238E27FC236}">
                <a16:creationId xmlns:a16="http://schemas.microsoft.com/office/drawing/2014/main" id="{CF37F2E3-08EC-4942-906D-E0A9FF39602E}"/>
              </a:ext>
            </a:extLst>
          </p:cNvPr>
          <p:cNvSpPr>
            <a:spLocks noGrp="1"/>
          </p:cNvSpPr>
          <p:nvPr>
            <p:ph orient="vert" sz="quarter" idx="54" hasCustomPrompt="1"/>
          </p:nvPr>
        </p:nvSpPr>
        <p:spPr>
          <a:xfrm>
            <a:off x="1749600" y="3602373"/>
            <a:ext cx="5421023" cy="343300"/>
          </a:xfrm>
        </p:spPr>
        <p:txBody>
          <a:bodyPr vert="horz"/>
          <a:lstStyle>
            <a:lvl1pPr marL="0" indent="0" algn="l">
              <a:buNone/>
              <a:defRPr sz="12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住所 □□□□□□□□　</a:t>
            </a:r>
            <a:r>
              <a:rPr kumimoji="1" lang="en-US" altLang="ja-JP" dirty="0"/>
              <a:t>TEL : 00-0000-0000</a:t>
            </a:r>
            <a:endParaRPr kumimoji="1" lang="ja-JP" altLang="en-US" dirty="0"/>
          </a:p>
        </p:txBody>
      </p:sp>
      <p:sp>
        <p:nvSpPr>
          <p:cNvPr id="20" name="縦書きコンテンツ プレースホルダー 3">
            <a:extLst>
              <a:ext uri="{FF2B5EF4-FFF2-40B4-BE49-F238E27FC236}">
                <a16:creationId xmlns:a16="http://schemas.microsoft.com/office/drawing/2014/main" id="{1335F57E-6EFD-46F2-9ACE-01AA2C88B428}"/>
              </a:ext>
            </a:extLst>
          </p:cNvPr>
          <p:cNvSpPr>
            <a:spLocks noGrp="1"/>
          </p:cNvSpPr>
          <p:nvPr>
            <p:ph orient="vert" sz="quarter" idx="55" hasCustomPrompt="1"/>
          </p:nvPr>
        </p:nvSpPr>
        <p:spPr>
          <a:xfrm>
            <a:off x="1749600" y="4148605"/>
            <a:ext cx="5421023" cy="756619"/>
          </a:xfrm>
        </p:spPr>
        <p:txBody>
          <a:bodyPr vert="horz"/>
          <a:lstStyle>
            <a:lvl1pPr marL="0" indent="0" algn="l">
              <a:buNone/>
              <a:defRPr sz="4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21" name="縦書きコンテンツ プレースホルダー 3">
            <a:extLst>
              <a:ext uri="{FF2B5EF4-FFF2-40B4-BE49-F238E27FC236}">
                <a16:creationId xmlns:a16="http://schemas.microsoft.com/office/drawing/2014/main" id="{7686D1D7-173B-4534-97DE-A275C0828CD5}"/>
              </a:ext>
            </a:extLst>
          </p:cNvPr>
          <p:cNvSpPr>
            <a:spLocks noGrp="1"/>
          </p:cNvSpPr>
          <p:nvPr>
            <p:ph orient="vert" sz="quarter" idx="56" hasCustomPrompt="1"/>
          </p:nvPr>
        </p:nvSpPr>
        <p:spPr>
          <a:xfrm>
            <a:off x="1749600" y="4806117"/>
            <a:ext cx="5421023" cy="320463"/>
          </a:xfrm>
        </p:spPr>
        <p:txBody>
          <a:bodyPr vert="horz"/>
          <a:lstStyle>
            <a:lvl1pPr marL="0" indent="0" algn="l">
              <a:buNone/>
              <a:defRPr sz="18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25" name="コンテンツ プレースホルダー 6">
            <a:extLst>
              <a:ext uri="{FF2B5EF4-FFF2-40B4-BE49-F238E27FC236}">
                <a16:creationId xmlns:a16="http://schemas.microsoft.com/office/drawing/2014/main" id="{5ED69D9D-88B1-4294-B586-5FF7EFC9FFFC}"/>
              </a:ext>
            </a:extLst>
          </p:cNvPr>
          <p:cNvSpPr>
            <a:spLocks noGrp="1"/>
          </p:cNvSpPr>
          <p:nvPr>
            <p:ph sz="quarter" idx="60" hasCustomPrompt="1"/>
          </p:nvPr>
        </p:nvSpPr>
        <p:spPr>
          <a:xfrm>
            <a:off x="360363" y="5486400"/>
            <a:ext cx="6824659" cy="587709"/>
          </a:xfrm>
        </p:spPr>
        <p:txBody>
          <a:bodyPr/>
          <a:lstStyle>
            <a:lvl1pPr marL="0" indent="0" algn="ctr">
              <a:buNone/>
              <a:defRPr sz="3200" b="1">
                <a:solidFill>
                  <a:srgbClr val="036478"/>
                </a:solidFill>
                <a:latin typeface="+mn-ea"/>
                <a:ea typeface="+mn-ea"/>
              </a:defRPr>
            </a:lvl1pPr>
            <a:lvl2pPr marL="466725" indent="0">
              <a:buNone/>
              <a:defRPr>
                <a:latin typeface="+mn-ea"/>
                <a:ea typeface="+mn-ea"/>
              </a:defRPr>
            </a:lvl2pPr>
            <a:lvl3pPr marL="935037" indent="0">
              <a:buNone/>
              <a:defRPr>
                <a:latin typeface="+mn-ea"/>
                <a:ea typeface="+mn-ea"/>
              </a:defRPr>
            </a:lvl3pPr>
            <a:lvl4pPr marL="1403350" indent="0">
              <a:buNone/>
              <a:defRPr>
                <a:latin typeface="+mn-ea"/>
                <a:ea typeface="+mn-ea"/>
              </a:defRPr>
            </a:lvl4pPr>
            <a:lvl5pPr marL="1871662" indent="0">
              <a:buNone/>
              <a:defRPr>
                <a:latin typeface="+mn-ea"/>
                <a:ea typeface="+mn-ea"/>
              </a:defRPr>
            </a:lvl5pPr>
          </a:lstStyle>
          <a:p>
            <a:pPr lvl="0"/>
            <a:r>
              <a:rPr kumimoji="1" lang="ja-JP" altLang="en-US" dirty="0"/>
              <a:t>講演タイトル■■■■■■■</a:t>
            </a:r>
          </a:p>
        </p:txBody>
      </p:sp>
      <p:sp>
        <p:nvSpPr>
          <p:cNvPr id="3" name="タイトル 2">
            <a:extLst>
              <a:ext uri="{FF2B5EF4-FFF2-40B4-BE49-F238E27FC236}">
                <a16:creationId xmlns:a16="http://schemas.microsoft.com/office/drawing/2014/main" id="{759E9B56-06D7-4FE7-8D8E-E32F3F700161}"/>
              </a:ext>
            </a:extLst>
          </p:cNvPr>
          <p:cNvSpPr>
            <a:spLocks noGrp="1"/>
          </p:cNvSpPr>
          <p:nvPr>
            <p:ph type="title" hasCustomPrompt="1"/>
          </p:nvPr>
        </p:nvSpPr>
        <p:spPr>
          <a:xfrm>
            <a:off x="23904" y="1141200"/>
            <a:ext cx="7500471" cy="964800"/>
          </a:xfrm>
        </p:spPr>
        <p:txBody>
          <a:bodyPr/>
          <a:lstStyle>
            <a:lvl1pPr>
              <a:defRPr b="1">
                <a:solidFill>
                  <a:srgbClr val="036478"/>
                </a:solidFill>
              </a:defRPr>
            </a:lvl1pPr>
          </a:lstStyle>
          <a:p>
            <a:r>
              <a:rPr kumimoji="1" lang="ja-JP" altLang="en-US" dirty="0"/>
              <a:t>講演タイトル</a:t>
            </a:r>
            <a:br>
              <a:rPr kumimoji="1" lang="ja-JP" altLang="en-US" dirty="0"/>
            </a:br>
            <a:r>
              <a:rPr kumimoji="1" lang="ja-JP" altLang="en-US" dirty="0"/>
              <a:t>講演タイトル講演タイトル</a:t>
            </a:r>
          </a:p>
        </p:txBody>
      </p:sp>
      <p:sp>
        <p:nvSpPr>
          <p:cNvPr id="35" name="縦書きコンテンツ プレースホルダー 3">
            <a:extLst>
              <a:ext uri="{FF2B5EF4-FFF2-40B4-BE49-F238E27FC236}">
                <a16:creationId xmlns:a16="http://schemas.microsoft.com/office/drawing/2014/main" id="{FBC55008-5B06-40A9-B74D-EB5A63550F51}"/>
              </a:ext>
            </a:extLst>
          </p:cNvPr>
          <p:cNvSpPr>
            <a:spLocks noGrp="1"/>
          </p:cNvSpPr>
          <p:nvPr>
            <p:ph orient="vert" sz="quarter" idx="61" hasCustomPrompt="1"/>
          </p:nvPr>
        </p:nvSpPr>
        <p:spPr>
          <a:xfrm>
            <a:off x="1749600" y="6092363"/>
            <a:ext cx="5421023" cy="756619"/>
          </a:xfrm>
        </p:spPr>
        <p:txBody>
          <a:bodyPr vert="horz"/>
          <a:lstStyle>
            <a:lvl1pPr marL="0" indent="0" algn="l">
              <a:buNone/>
              <a:defRPr sz="4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36" name="縦書きコンテンツ プレースホルダー 3">
            <a:extLst>
              <a:ext uri="{FF2B5EF4-FFF2-40B4-BE49-F238E27FC236}">
                <a16:creationId xmlns:a16="http://schemas.microsoft.com/office/drawing/2014/main" id="{1371D81F-732B-4C54-B25A-BC4A2CF4F2BB}"/>
              </a:ext>
            </a:extLst>
          </p:cNvPr>
          <p:cNvSpPr>
            <a:spLocks noGrp="1"/>
          </p:cNvSpPr>
          <p:nvPr>
            <p:ph orient="vert" sz="quarter" idx="62" hasCustomPrompt="1"/>
          </p:nvPr>
        </p:nvSpPr>
        <p:spPr>
          <a:xfrm>
            <a:off x="1749600" y="6749875"/>
            <a:ext cx="5421023" cy="320463"/>
          </a:xfrm>
        </p:spPr>
        <p:txBody>
          <a:bodyPr vert="horz"/>
          <a:lstStyle>
            <a:lvl1pPr marL="0" indent="0" algn="l">
              <a:buNone/>
              <a:defRPr sz="18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39" name="縦書きコンテンツ プレースホルダー 3">
            <a:extLst>
              <a:ext uri="{FF2B5EF4-FFF2-40B4-BE49-F238E27FC236}">
                <a16:creationId xmlns:a16="http://schemas.microsoft.com/office/drawing/2014/main" id="{5E82DAE9-9875-490C-A770-C36D1E1F4ACD}"/>
              </a:ext>
            </a:extLst>
          </p:cNvPr>
          <p:cNvSpPr>
            <a:spLocks noGrp="1"/>
          </p:cNvSpPr>
          <p:nvPr>
            <p:ph orient="vert" sz="quarter" idx="63" hasCustomPrompt="1"/>
          </p:nvPr>
        </p:nvSpPr>
        <p:spPr>
          <a:xfrm>
            <a:off x="4200088" y="7431532"/>
            <a:ext cx="3002400" cy="256878"/>
          </a:xfrm>
        </p:spPr>
        <p:txBody>
          <a:bodyPr vert="horz"/>
          <a:lstStyle>
            <a:lvl1pPr marL="0" indent="0" algn="l">
              <a:buNone/>
              <a:defRPr sz="11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marL="0" marR="0" lvl="0" indent="0" algn="l" defTabSz="466725" rtl="0" eaLnBrk="0" fontAlgn="base" latinLnBrk="0" hangingPunct="0">
              <a:lnSpc>
                <a:spcPct val="100000"/>
              </a:lnSpc>
              <a:spcBef>
                <a:spcPct val="20000"/>
              </a:spcBef>
              <a:spcAft>
                <a:spcPct val="0"/>
              </a:spcAft>
              <a:buClrTx/>
              <a:buSzTx/>
              <a:buFont typeface="Arial" charset="0"/>
              <a:buNone/>
              <a:tabLst/>
              <a:defRPr/>
            </a:pPr>
            <a:r>
              <a:rPr kumimoji="1" lang="ja-JP" altLang="en-US" dirty="0"/>
              <a:t>□□□□□□□□</a:t>
            </a:r>
          </a:p>
        </p:txBody>
      </p:sp>
    </p:spTree>
    <p:extLst>
      <p:ext uri="{BB962C8B-B14F-4D97-AF65-F5344CB8AC3E}">
        <p14:creationId xmlns:p14="http://schemas.microsoft.com/office/powerpoint/2010/main" val="286959228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講演会用_9">
    <p:spTree>
      <p:nvGrpSpPr>
        <p:cNvPr id="1" name=""/>
        <p:cNvGrpSpPr/>
        <p:nvPr/>
      </p:nvGrpSpPr>
      <p:grpSpPr>
        <a:xfrm>
          <a:off x="0" y="0"/>
          <a:ext cx="0" cy="0"/>
          <a:chOff x="0" y="0"/>
          <a:chExt cx="0" cy="0"/>
        </a:xfrm>
      </p:grpSpPr>
      <p:pic>
        <p:nvPicPr>
          <p:cNvPr id="6" name="図 5" descr="水, 男, スキー, 立つ が含まれている画像&#10;&#10;自動的に生成された説明">
            <a:extLst>
              <a:ext uri="{FF2B5EF4-FFF2-40B4-BE49-F238E27FC236}">
                <a16:creationId xmlns:a16="http://schemas.microsoft.com/office/drawing/2014/main" id="{AA73CAE1-B99C-40A1-9103-486B73AFD04F}"/>
              </a:ext>
            </a:extLst>
          </p:cNvPr>
          <p:cNvPicPr>
            <a:picLocks noChangeAspect="1"/>
          </p:cNvPicPr>
          <p:nvPr userDrawn="1"/>
        </p:nvPicPr>
        <p:blipFill rotWithShape="1">
          <a:blip r:embed="rId2"/>
          <a:srcRect l="1017" b="1212"/>
          <a:stretch/>
        </p:blipFill>
        <p:spPr>
          <a:xfrm>
            <a:off x="-2256" y="1"/>
            <a:ext cx="7565106" cy="10685928"/>
          </a:xfrm>
          <a:prstGeom prst="rect">
            <a:avLst/>
          </a:prstGeom>
        </p:spPr>
      </p:pic>
      <p:sp>
        <p:nvSpPr>
          <p:cNvPr id="26" name="縦書きコンテンツ プレースホルダー 3">
            <a:extLst>
              <a:ext uri="{FF2B5EF4-FFF2-40B4-BE49-F238E27FC236}">
                <a16:creationId xmlns:a16="http://schemas.microsoft.com/office/drawing/2014/main" id="{FF5B104E-D095-4653-B6E1-807917A3DBB7}"/>
              </a:ext>
            </a:extLst>
          </p:cNvPr>
          <p:cNvSpPr>
            <a:spLocks noGrp="1"/>
          </p:cNvSpPr>
          <p:nvPr userDrawn="1">
            <p:ph orient="vert" sz="quarter" idx="52" hasCustomPrompt="1"/>
          </p:nvPr>
        </p:nvSpPr>
        <p:spPr>
          <a:xfrm>
            <a:off x="1519199" y="2377600"/>
            <a:ext cx="5665825" cy="343300"/>
          </a:xfrm>
        </p:spPr>
        <p:txBody>
          <a:bodyPr vert="horz"/>
          <a:lstStyle>
            <a:lvl1pPr marL="0" indent="0" algn="l">
              <a:buNone/>
              <a:defRPr sz="1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en-US" altLang="ja-JP" dirty="0"/>
              <a:t>2022</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r>
              <a:rPr kumimoji="1" lang="en-US" altLang="ja-JP" dirty="0"/>
              <a:t>00</a:t>
            </a:r>
            <a:r>
              <a:rPr kumimoji="1" lang="ja-JP" altLang="en-US" dirty="0"/>
              <a:t>：</a:t>
            </a:r>
            <a:r>
              <a:rPr kumimoji="1" lang="en-US" altLang="ja-JP" dirty="0"/>
              <a:t>00</a:t>
            </a:r>
            <a:r>
              <a:rPr kumimoji="1" lang="ja-JP" altLang="en-US" dirty="0"/>
              <a:t>～</a:t>
            </a:r>
            <a:r>
              <a:rPr kumimoji="1" lang="en-US" altLang="ja-JP" dirty="0"/>
              <a:t>00</a:t>
            </a:r>
            <a:r>
              <a:rPr kumimoji="1" lang="ja-JP" altLang="en-US" dirty="0"/>
              <a:t>：</a:t>
            </a:r>
            <a:r>
              <a:rPr kumimoji="1" lang="en-US" altLang="ja-JP" dirty="0"/>
              <a:t>00</a:t>
            </a:r>
            <a:endParaRPr kumimoji="1" lang="ja-JP" altLang="en-US" dirty="0"/>
          </a:p>
        </p:txBody>
      </p:sp>
      <p:sp>
        <p:nvSpPr>
          <p:cNvPr id="27" name="縦書きコンテンツ プレースホルダー 3">
            <a:extLst>
              <a:ext uri="{FF2B5EF4-FFF2-40B4-BE49-F238E27FC236}">
                <a16:creationId xmlns:a16="http://schemas.microsoft.com/office/drawing/2014/main" id="{7F7FC15E-3FAD-488A-926E-48EFC787B1C1}"/>
              </a:ext>
            </a:extLst>
          </p:cNvPr>
          <p:cNvSpPr>
            <a:spLocks noGrp="1"/>
          </p:cNvSpPr>
          <p:nvPr userDrawn="1">
            <p:ph orient="vert" sz="quarter" idx="53" hasCustomPrompt="1"/>
          </p:nvPr>
        </p:nvSpPr>
        <p:spPr>
          <a:xfrm>
            <a:off x="1519199" y="2749110"/>
            <a:ext cx="5665825" cy="389196"/>
          </a:xfrm>
        </p:spPr>
        <p:txBody>
          <a:bodyPr vert="horz"/>
          <a:lstStyle>
            <a:lvl1pPr marL="0" indent="0" algn="l">
              <a:buNone/>
              <a:defRPr sz="22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□□ホテル大鵬の間</a:t>
            </a:r>
            <a:r>
              <a:rPr kumimoji="1" lang="en-US" altLang="ja-JP" dirty="0"/>
              <a:t>【A-1】</a:t>
            </a:r>
            <a:endParaRPr kumimoji="1" lang="ja-JP" altLang="en-US" dirty="0"/>
          </a:p>
        </p:txBody>
      </p:sp>
      <p:sp>
        <p:nvSpPr>
          <p:cNvPr id="28" name="縦書きコンテンツ プレースホルダー 3">
            <a:extLst>
              <a:ext uri="{FF2B5EF4-FFF2-40B4-BE49-F238E27FC236}">
                <a16:creationId xmlns:a16="http://schemas.microsoft.com/office/drawing/2014/main" id="{A105664C-B36E-4A35-9CB0-F715EF602370}"/>
              </a:ext>
            </a:extLst>
          </p:cNvPr>
          <p:cNvSpPr>
            <a:spLocks noGrp="1"/>
          </p:cNvSpPr>
          <p:nvPr userDrawn="1">
            <p:ph orient="vert" sz="quarter" idx="54" hasCustomPrompt="1"/>
          </p:nvPr>
        </p:nvSpPr>
        <p:spPr>
          <a:xfrm>
            <a:off x="1519198" y="3097419"/>
            <a:ext cx="5665825" cy="343300"/>
          </a:xfrm>
        </p:spPr>
        <p:txBody>
          <a:bodyPr vert="horz"/>
          <a:lstStyle>
            <a:lvl1pPr marL="0" indent="0" algn="l">
              <a:buNone/>
              <a:defRPr sz="12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住所 □□□□□□□□　</a:t>
            </a:r>
            <a:r>
              <a:rPr kumimoji="1" lang="en-US" altLang="ja-JP" dirty="0"/>
              <a:t>TEL : 00-0000-0000</a:t>
            </a:r>
            <a:endParaRPr kumimoji="1" lang="ja-JP" altLang="en-US" dirty="0"/>
          </a:p>
        </p:txBody>
      </p:sp>
      <p:sp>
        <p:nvSpPr>
          <p:cNvPr id="29" name="縦書きコンテンツ プレースホルダー 3">
            <a:extLst>
              <a:ext uri="{FF2B5EF4-FFF2-40B4-BE49-F238E27FC236}">
                <a16:creationId xmlns:a16="http://schemas.microsoft.com/office/drawing/2014/main" id="{8A67DDF2-C95A-4078-B7B1-B0590DB3DA56}"/>
              </a:ext>
            </a:extLst>
          </p:cNvPr>
          <p:cNvSpPr>
            <a:spLocks noGrp="1"/>
          </p:cNvSpPr>
          <p:nvPr userDrawn="1">
            <p:ph orient="vert" sz="quarter" idx="55" hasCustomPrompt="1"/>
          </p:nvPr>
        </p:nvSpPr>
        <p:spPr>
          <a:xfrm>
            <a:off x="1763999" y="3413543"/>
            <a:ext cx="5421023" cy="470286"/>
          </a:xfrm>
        </p:spPr>
        <p:txBody>
          <a:bodyPr vert="horz"/>
          <a:lstStyle>
            <a:lvl1pPr marL="0" indent="0" algn="l">
              <a:buNone/>
              <a:defRPr sz="2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30" name="縦書きコンテンツ プレースホルダー 3">
            <a:extLst>
              <a:ext uri="{FF2B5EF4-FFF2-40B4-BE49-F238E27FC236}">
                <a16:creationId xmlns:a16="http://schemas.microsoft.com/office/drawing/2014/main" id="{2B2BB2D1-0898-4986-BAEB-B34A3F59AF20}"/>
              </a:ext>
            </a:extLst>
          </p:cNvPr>
          <p:cNvSpPr>
            <a:spLocks noGrp="1"/>
          </p:cNvSpPr>
          <p:nvPr userDrawn="1">
            <p:ph orient="vert" sz="quarter" idx="56" hasCustomPrompt="1"/>
          </p:nvPr>
        </p:nvSpPr>
        <p:spPr>
          <a:xfrm>
            <a:off x="1763999" y="3838787"/>
            <a:ext cx="5421023" cy="320463"/>
          </a:xfrm>
        </p:spPr>
        <p:txBody>
          <a:bodyPr vert="horz"/>
          <a:lstStyle>
            <a:lvl1pPr marL="0" indent="0" algn="l">
              <a:buNone/>
              <a:defRPr sz="14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32" name="縦書きコンテンツ プレースホルダー 3">
            <a:extLst>
              <a:ext uri="{FF2B5EF4-FFF2-40B4-BE49-F238E27FC236}">
                <a16:creationId xmlns:a16="http://schemas.microsoft.com/office/drawing/2014/main" id="{87B46A10-34AF-4111-A3BF-C7B64B3287B4}"/>
              </a:ext>
            </a:extLst>
          </p:cNvPr>
          <p:cNvSpPr>
            <a:spLocks noGrp="1"/>
          </p:cNvSpPr>
          <p:nvPr userDrawn="1">
            <p:ph orient="vert" sz="quarter" idx="57" hasCustomPrompt="1"/>
          </p:nvPr>
        </p:nvSpPr>
        <p:spPr>
          <a:xfrm>
            <a:off x="2574001" y="4806763"/>
            <a:ext cx="4611022" cy="470286"/>
          </a:xfrm>
        </p:spPr>
        <p:txBody>
          <a:bodyPr vert="horz"/>
          <a:lstStyle>
            <a:lvl1pPr marL="0" indent="0" algn="l">
              <a:buNone/>
              <a:defRPr sz="2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33" name="縦書きコンテンツ プレースホルダー 3">
            <a:extLst>
              <a:ext uri="{FF2B5EF4-FFF2-40B4-BE49-F238E27FC236}">
                <a16:creationId xmlns:a16="http://schemas.microsoft.com/office/drawing/2014/main" id="{D04665CF-31B7-438B-B4D4-B9012A69D0A6}"/>
              </a:ext>
            </a:extLst>
          </p:cNvPr>
          <p:cNvSpPr>
            <a:spLocks noGrp="1"/>
          </p:cNvSpPr>
          <p:nvPr userDrawn="1">
            <p:ph orient="vert" sz="quarter" idx="58" hasCustomPrompt="1"/>
          </p:nvPr>
        </p:nvSpPr>
        <p:spPr>
          <a:xfrm>
            <a:off x="2574001" y="5220700"/>
            <a:ext cx="4611021" cy="320463"/>
          </a:xfrm>
        </p:spPr>
        <p:txBody>
          <a:bodyPr vert="horz"/>
          <a:lstStyle>
            <a:lvl1pPr marL="0" indent="0" algn="l">
              <a:buNone/>
              <a:defRPr sz="14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36" name="縦書きコンテンツ プレースホルダー 3">
            <a:extLst>
              <a:ext uri="{FF2B5EF4-FFF2-40B4-BE49-F238E27FC236}">
                <a16:creationId xmlns:a16="http://schemas.microsoft.com/office/drawing/2014/main" id="{994D7B3E-5270-4886-B3A8-55EBCF55B4BE}"/>
              </a:ext>
            </a:extLst>
          </p:cNvPr>
          <p:cNvSpPr>
            <a:spLocks noGrp="1"/>
          </p:cNvSpPr>
          <p:nvPr userDrawn="1">
            <p:ph orient="vert" sz="quarter" idx="59" hasCustomPrompt="1"/>
          </p:nvPr>
        </p:nvSpPr>
        <p:spPr>
          <a:xfrm>
            <a:off x="1766898" y="4822946"/>
            <a:ext cx="790565" cy="363859"/>
          </a:xfrm>
        </p:spPr>
        <p:txBody>
          <a:bodyPr vert="horz"/>
          <a:lstStyle>
            <a:lvl1pPr marL="0" indent="0" algn="l">
              <a:buNone/>
              <a:defRPr sz="17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a:t>
            </a:r>
            <a:endParaRPr kumimoji="1" lang="ja-JP" altLang="en-US" dirty="0"/>
          </a:p>
        </p:txBody>
      </p:sp>
      <p:sp>
        <p:nvSpPr>
          <p:cNvPr id="43" name="コンテンツ プレースホルダー 6">
            <a:extLst>
              <a:ext uri="{FF2B5EF4-FFF2-40B4-BE49-F238E27FC236}">
                <a16:creationId xmlns:a16="http://schemas.microsoft.com/office/drawing/2014/main" id="{680DD15D-7887-4A2A-B244-41BBC32D1BD5}"/>
              </a:ext>
            </a:extLst>
          </p:cNvPr>
          <p:cNvSpPr>
            <a:spLocks noGrp="1"/>
          </p:cNvSpPr>
          <p:nvPr userDrawn="1">
            <p:ph sz="quarter" idx="60" hasCustomPrompt="1"/>
          </p:nvPr>
        </p:nvSpPr>
        <p:spPr>
          <a:xfrm>
            <a:off x="1763999" y="4333304"/>
            <a:ext cx="5421023" cy="491255"/>
          </a:xfrm>
        </p:spPr>
        <p:txBody>
          <a:bodyPr/>
          <a:lstStyle>
            <a:lvl1pPr marL="0" indent="0" algn="l">
              <a:buNone/>
              <a:defRPr sz="2500" b="1">
                <a:solidFill>
                  <a:srgbClr val="05AFCC"/>
                </a:solidFill>
                <a:latin typeface="+mn-ea"/>
                <a:ea typeface="+mn-ea"/>
              </a:defRPr>
            </a:lvl1pPr>
            <a:lvl2pPr marL="466725" indent="0">
              <a:buNone/>
              <a:defRPr>
                <a:latin typeface="+mn-ea"/>
                <a:ea typeface="+mn-ea"/>
              </a:defRPr>
            </a:lvl2pPr>
            <a:lvl3pPr marL="935037" indent="0">
              <a:buNone/>
              <a:defRPr>
                <a:latin typeface="+mn-ea"/>
                <a:ea typeface="+mn-ea"/>
              </a:defRPr>
            </a:lvl3pPr>
            <a:lvl4pPr marL="1403350" indent="0">
              <a:buNone/>
              <a:defRPr>
                <a:latin typeface="+mn-ea"/>
                <a:ea typeface="+mn-ea"/>
              </a:defRPr>
            </a:lvl4pPr>
            <a:lvl5pPr marL="1871662" indent="0">
              <a:buNone/>
              <a:defRPr>
                <a:latin typeface="+mn-ea"/>
                <a:ea typeface="+mn-ea"/>
              </a:defRPr>
            </a:lvl5pPr>
          </a:lstStyle>
          <a:p>
            <a:pPr lvl="0"/>
            <a:r>
              <a:rPr kumimoji="1" lang="ja-JP" altLang="en-US" dirty="0"/>
              <a:t>講演タイトル■■■■■■■</a:t>
            </a:r>
          </a:p>
        </p:txBody>
      </p:sp>
      <p:sp>
        <p:nvSpPr>
          <p:cNvPr id="47" name="縦書きコンテンツ プレースホルダー 3">
            <a:extLst>
              <a:ext uri="{FF2B5EF4-FFF2-40B4-BE49-F238E27FC236}">
                <a16:creationId xmlns:a16="http://schemas.microsoft.com/office/drawing/2014/main" id="{4514DA37-7E43-4C61-8200-43034C8D7C25}"/>
              </a:ext>
            </a:extLst>
          </p:cNvPr>
          <p:cNvSpPr>
            <a:spLocks noGrp="1"/>
          </p:cNvSpPr>
          <p:nvPr>
            <p:ph orient="vert" sz="quarter" idx="61" hasCustomPrompt="1"/>
          </p:nvPr>
        </p:nvSpPr>
        <p:spPr>
          <a:xfrm>
            <a:off x="2574001" y="5485004"/>
            <a:ext cx="4611022" cy="470286"/>
          </a:xfrm>
        </p:spPr>
        <p:txBody>
          <a:bodyPr vert="horz"/>
          <a:lstStyle>
            <a:lvl1pPr marL="0" indent="0" algn="l">
              <a:buNone/>
              <a:defRPr sz="2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48" name="縦書きコンテンツ プレースホルダー 3">
            <a:extLst>
              <a:ext uri="{FF2B5EF4-FFF2-40B4-BE49-F238E27FC236}">
                <a16:creationId xmlns:a16="http://schemas.microsoft.com/office/drawing/2014/main" id="{8D899AA7-6941-4C0B-8173-CB7B18CED398}"/>
              </a:ext>
            </a:extLst>
          </p:cNvPr>
          <p:cNvSpPr>
            <a:spLocks noGrp="1"/>
          </p:cNvSpPr>
          <p:nvPr>
            <p:ph orient="vert" sz="quarter" idx="62" hasCustomPrompt="1"/>
          </p:nvPr>
        </p:nvSpPr>
        <p:spPr>
          <a:xfrm>
            <a:off x="2574001" y="5898941"/>
            <a:ext cx="4611021" cy="320463"/>
          </a:xfrm>
        </p:spPr>
        <p:txBody>
          <a:bodyPr vert="horz"/>
          <a:lstStyle>
            <a:lvl1pPr marL="0" indent="0" algn="l">
              <a:buNone/>
              <a:defRPr sz="14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49" name="縦書きコンテンツ プレースホルダー 3">
            <a:extLst>
              <a:ext uri="{FF2B5EF4-FFF2-40B4-BE49-F238E27FC236}">
                <a16:creationId xmlns:a16="http://schemas.microsoft.com/office/drawing/2014/main" id="{CBEBF010-F9BF-42D3-A429-8BE6C97159F2}"/>
              </a:ext>
            </a:extLst>
          </p:cNvPr>
          <p:cNvSpPr>
            <a:spLocks noGrp="1"/>
          </p:cNvSpPr>
          <p:nvPr>
            <p:ph orient="vert" sz="quarter" idx="63" hasCustomPrompt="1"/>
          </p:nvPr>
        </p:nvSpPr>
        <p:spPr>
          <a:xfrm>
            <a:off x="1766898" y="5606480"/>
            <a:ext cx="790565" cy="363859"/>
          </a:xfrm>
        </p:spPr>
        <p:txBody>
          <a:bodyPr vert="horz"/>
          <a:lstStyle>
            <a:lvl1pPr marL="0" indent="0" algn="l">
              <a:buNone/>
              <a:defRPr sz="17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a:t>
            </a:r>
            <a:endParaRPr kumimoji="1" lang="ja-JP" altLang="en-US" dirty="0"/>
          </a:p>
        </p:txBody>
      </p:sp>
      <p:sp>
        <p:nvSpPr>
          <p:cNvPr id="50" name="縦書きコンテンツ プレースホルダー 3">
            <a:extLst>
              <a:ext uri="{FF2B5EF4-FFF2-40B4-BE49-F238E27FC236}">
                <a16:creationId xmlns:a16="http://schemas.microsoft.com/office/drawing/2014/main" id="{228A392B-F325-4013-97B1-6357F08CBAF1}"/>
              </a:ext>
            </a:extLst>
          </p:cNvPr>
          <p:cNvSpPr>
            <a:spLocks noGrp="1"/>
          </p:cNvSpPr>
          <p:nvPr>
            <p:ph orient="vert" sz="quarter" idx="64" hasCustomPrompt="1"/>
          </p:nvPr>
        </p:nvSpPr>
        <p:spPr>
          <a:xfrm>
            <a:off x="2574001" y="6201235"/>
            <a:ext cx="4611022" cy="470286"/>
          </a:xfrm>
        </p:spPr>
        <p:txBody>
          <a:bodyPr vert="horz"/>
          <a:lstStyle>
            <a:lvl1pPr marL="0" indent="0" algn="l">
              <a:buNone/>
              <a:defRPr sz="2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51" name="縦書きコンテンツ プレースホルダー 3">
            <a:extLst>
              <a:ext uri="{FF2B5EF4-FFF2-40B4-BE49-F238E27FC236}">
                <a16:creationId xmlns:a16="http://schemas.microsoft.com/office/drawing/2014/main" id="{BA36780C-ECF5-49DE-A185-30D75FCF268B}"/>
              </a:ext>
            </a:extLst>
          </p:cNvPr>
          <p:cNvSpPr>
            <a:spLocks noGrp="1"/>
          </p:cNvSpPr>
          <p:nvPr>
            <p:ph orient="vert" sz="quarter" idx="65" hasCustomPrompt="1"/>
          </p:nvPr>
        </p:nvSpPr>
        <p:spPr>
          <a:xfrm>
            <a:off x="2574001" y="6615172"/>
            <a:ext cx="4611021" cy="320463"/>
          </a:xfrm>
        </p:spPr>
        <p:txBody>
          <a:bodyPr vert="horz"/>
          <a:lstStyle>
            <a:lvl1pPr marL="0" indent="0" algn="l">
              <a:buNone/>
              <a:defRPr sz="14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52" name="縦書きコンテンツ プレースホルダー 3">
            <a:extLst>
              <a:ext uri="{FF2B5EF4-FFF2-40B4-BE49-F238E27FC236}">
                <a16:creationId xmlns:a16="http://schemas.microsoft.com/office/drawing/2014/main" id="{541EBB30-C5CB-45DD-A3DC-3417E75BB073}"/>
              </a:ext>
            </a:extLst>
          </p:cNvPr>
          <p:cNvSpPr>
            <a:spLocks noGrp="1"/>
          </p:cNvSpPr>
          <p:nvPr>
            <p:ph orient="vert" sz="quarter" idx="66" hasCustomPrompt="1"/>
          </p:nvPr>
        </p:nvSpPr>
        <p:spPr>
          <a:xfrm>
            <a:off x="1766898" y="6211865"/>
            <a:ext cx="790565" cy="363859"/>
          </a:xfrm>
        </p:spPr>
        <p:txBody>
          <a:bodyPr vert="horz"/>
          <a:lstStyle>
            <a:lvl1pPr marL="0" indent="0" algn="l">
              <a:buNone/>
              <a:defRPr sz="17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a:t>
            </a:r>
            <a:endParaRPr kumimoji="1" lang="ja-JP" altLang="en-US" dirty="0"/>
          </a:p>
        </p:txBody>
      </p:sp>
      <p:sp>
        <p:nvSpPr>
          <p:cNvPr id="53" name="縦書きコンテンツ プレースホルダー 3">
            <a:extLst>
              <a:ext uri="{FF2B5EF4-FFF2-40B4-BE49-F238E27FC236}">
                <a16:creationId xmlns:a16="http://schemas.microsoft.com/office/drawing/2014/main" id="{605242C6-E27B-45EB-BA6C-DEF6A0D70551}"/>
              </a:ext>
            </a:extLst>
          </p:cNvPr>
          <p:cNvSpPr>
            <a:spLocks noGrp="1"/>
          </p:cNvSpPr>
          <p:nvPr>
            <p:ph orient="vert" sz="quarter" idx="67" hasCustomPrompt="1"/>
          </p:nvPr>
        </p:nvSpPr>
        <p:spPr>
          <a:xfrm>
            <a:off x="2574001" y="7558665"/>
            <a:ext cx="4611022" cy="470286"/>
          </a:xfrm>
        </p:spPr>
        <p:txBody>
          <a:bodyPr vert="horz"/>
          <a:lstStyle>
            <a:lvl1pPr marL="0" indent="0" algn="l">
              <a:buNone/>
              <a:defRPr sz="2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54" name="縦書きコンテンツ プレースホルダー 3">
            <a:extLst>
              <a:ext uri="{FF2B5EF4-FFF2-40B4-BE49-F238E27FC236}">
                <a16:creationId xmlns:a16="http://schemas.microsoft.com/office/drawing/2014/main" id="{1A748F80-620E-40BE-953E-2015E518467D}"/>
              </a:ext>
            </a:extLst>
          </p:cNvPr>
          <p:cNvSpPr>
            <a:spLocks noGrp="1"/>
          </p:cNvSpPr>
          <p:nvPr>
            <p:ph orient="vert" sz="quarter" idx="68" hasCustomPrompt="1"/>
          </p:nvPr>
        </p:nvSpPr>
        <p:spPr>
          <a:xfrm>
            <a:off x="2574001" y="7972602"/>
            <a:ext cx="4611021" cy="320463"/>
          </a:xfrm>
        </p:spPr>
        <p:txBody>
          <a:bodyPr vert="horz"/>
          <a:lstStyle>
            <a:lvl1pPr marL="0" indent="0" algn="l">
              <a:buNone/>
              <a:defRPr sz="14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55" name="縦書きコンテンツ プレースホルダー 3">
            <a:extLst>
              <a:ext uri="{FF2B5EF4-FFF2-40B4-BE49-F238E27FC236}">
                <a16:creationId xmlns:a16="http://schemas.microsoft.com/office/drawing/2014/main" id="{59619CC2-8D8C-408A-BF07-6F6745691AB6}"/>
              </a:ext>
            </a:extLst>
          </p:cNvPr>
          <p:cNvSpPr>
            <a:spLocks noGrp="1"/>
          </p:cNvSpPr>
          <p:nvPr>
            <p:ph orient="vert" sz="quarter" idx="69" hasCustomPrompt="1"/>
          </p:nvPr>
        </p:nvSpPr>
        <p:spPr>
          <a:xfrm>
            <a:off x="1766898" y="7574848"/>
            <a:ext cx="790565" cy="363859"/>
          </a:xfrm>
        </p:spPr>
        <p:txBody>
          <a:bodyPr vert="horz"/>
          <a:lstStyle>
            <a:lvl1pPr marL="0" indent="0" algn="l">
              <a:buNone/>
              <a:defRPr sz="17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a:t>
            </a:r>
            <a:endParaRPr kumimoji="1" lang="ja-JP" altLang="en-US" dirty="0"/>
          </a:p>
        </p:txBody>
      </p:sp>
      <p:sp>
        <p:nvSpPr>
          <p:cNvPr id="56" name="コンテンツ プレースホルダー 6">
            <a:extLst>
              <a:ext uri="{FF2B5EF4-FFF2-40B4-BE49-F238E27FC236}">
                <a16:creationId xmlns:a16="http://schemas.microsoft.com/office/drawing/2014/main" id="{FEA26922-FC1B-42F8-B57D-B42776191695}"/>
              </a:ext>
            </a:extLst>
          </p:cNvPr>
          <p:cNvSpPr>
            <a:spLocks noGrp="1"/>
          </p:cNvSpPr>
          <p:nvPr>
            <p:ph sz="quarter" idx="70" hasCustomPrompt="1"/>
          </p:nvPr>
        </p:nvSpPr>
        <p:spPr>
          <a:xfrm>
            <a:off x="1763999" y="7090180"/>
            <a:ext cx="5421023" cy="491255"/>
          </a:xfrm>
        </p:spPr>
        <p:txBody>
          <a:bodyPr/>
          <a:lstStyle>
            <a:lvl1pPr marL="0" indent="0" algn="l">
              <a:buNone/>
              <a:defRPr sz="2500" b="1">
                <a:solidFill>
                  <a:srgbClr val="05AFCC"/>
                </a:solidFill>
                <a:latin typeface="+mn-ea"/>
                <a:ea typeface="+mn-ea"/>
              </a:defRPr>
            </a:lvl1pPr>
            <a:lvl2pPr marL="466725" indent="0">
              <a:buNone/>
              <a:defRPr>
                <a:latin typeface="+mn-ea"/>
                <a:ea typeface="+mn-ea"/>
              </a:defRPr>
            </a:lvl2pPr>
            <a:lvl3pPr marL="935037" indent="0">
              <a:buNone/>
              <a:defRPr>
                <a:latin typeface="+mn-ea"/>
                <a:ea typeface="+mn-ea"/>
              </a:defRPr>
            </a:lvl3pPr>
            <a:lvl4pPr marL="1403350" indent="0">
              <a:buNone/>
              <a:defRPr>
                <a:latin typeface="+mn-ea"/>
                <a:ea typeface="+mn-ea"/>
              </a:defRPr>
            </a:lvl4pPr>
            <a:lvl5pPr marL="1871662" indent="0">
              <a:buNone/>
              <a:defRPr>
                <a:latin typeface="+mn-ea"/>
                <a:ea typeface="+mn-ea"/>
              </a:defRPr>
            </a:lvl5pPr>
          </a:lstStyle>
          <a:p>
            <a:pPr lvl="0"/>
            <a:r>
              <a:rPr kumimoji="1" lang="ja-JP" altLang="en-US" dirty="0"/>
              <a:t>講演タイトル■■■■■■■</a:t>
            </a:r>
          </a:p>
        </p:txBody>
      </p:sp>
      <p:sp>
        <p:nvSpPr>
          <p:cNvPr id="57" name="縦書きコンテンツ プレースホルダー 3">
            <a:extLst>
              <a:ext uri="{FF2B5EF4-FFF2-40B4-BE49-F238E27FC236}">
                <a16:creationId xmlns:a16="http://schemas.microsoft.com/office/drawing/2014/main" id="{59EACE30-C7A1-427E-BE09-D5B210184081}"/>
              </a:ext>
            </a:extLst>
          </p:cNvPr>
          <p:cNvSpPr>
            <a:spLocks noGrp="1"/>
          </p:cNvSpPr>
          <p:nvPr>
            <p:ph orient="vert" sz="quarter" idx="71" hasCustomPrompt="1"/>
          </p:nvPr>
        </p:nvSpPr>
        <p:spPr>
          <a:xfrm>
            <a:off x="2574001" y="8236906"/>
            <a:ext cx="4611022" cy="470286"/>
          </a:xfrm>
        </p:spPr>
        <p:txBody>
          <a:bodyPr vert="horz"/>
          <a:lstStyle>
            <a:lvl1pPr marL="0" indent="0" algn="l">
              <a:buNone/>
              <a:defRPr sz="2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58" name="縦書きコンテンツ プレースホルダー 3">
            <a:extLst>
              <a:ext uri="{FF2B5EF4-FFF2-40B4-BE49-F238E27FC236}">
                <a16:creationId xmlns:a16="http://schemas.microsoft.com/office/drawing/2014/main" id="{33AA251F-44A4-4374-ABB3-4BA9CC1329DE}"/>
              </a:ext>
            </a:extLst>
          </p:cNvPr>
          <p:cNvSpPr>
            <a:spLocks noGrp="1"/>
          </p:cNvSpPr>
          <p:nvPr>
            <p:ph orient="vert" sz="quarter" idx="72" hasCustomPrompt="1"/>
          </p:nvPr>
        </p:nvSpPr>
        <p:spPr>
          <a:xfrm>
            <a:off x="2574001" y="8650843"/>
            <a:ext cx="4611021" cy="320463"/>
          </a:xfrm>
        </p:spPr>
        <p:txBody>
          <a:bodyPr vert="horz"/>
          <a:lstStyle>
            <a:lvl1pPr marL="0" indent="0" algn="l">
              <a:buNone/>
              <a:defRPr sz="14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59" name="縦書きコンテンツ プレースホルダー 3">
            <a:extLst>
              <a:ext uri="{FF2B5EF4-FFF2-40B4-BE49-F238E27FC236}">
                <a16:creationId xmlns:a16="http://schemas.microsoft.com/office/drawing/2014/main" id="{6D05D8B0-66D0-44D9-8484-CA2658A3C2C4}"/>
              </a:ext>
            </a:extLst>
          </p:cNvPr>
          <p:cNvSpPr>
            <a:spLocks noGrp="1"/>
          </p:cNvSpPr>
          <p:nvPr>
            <p:ph orient="vert" sz="quarter" idx="73" hasCustomPrompt="1"/>
          </p:nvPr>
        </p:nvSpPr>
        <p:spPr>
          <a:xfrm>
            <a:off x="1766898" y="8358382"/>
            <a:ext cx="790565" cy="363859"/>
          </a:xfrm>
        </p:spPr>
        <p:txBody>
          <a:bodyPr vert="horz"/>
          <a:lstStyle>
            <a:lvl1pPr marL="0" indent="0" algn="l">
              <a:buNone/>
              <a:defRPr sz="17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a:t>
            </a:r>
            <a:endParaRPr kumimoji="1" lang="ja-JP" altLang="en-US" dirty="0"/>
          </a:p>
        </p:txBody>
      </p:sp>
      <p:sp>
        <p:nvSpPr>
          <p:cNvPr id="60" name="縦書きコンテンツ プレースホルダー 3">
            <a:extLst>
              <a:ext uri="{FF2B5EF4-FFF2-40B4-BE49-F238E27FC236}">
                <a16:creationId xmlns:a16="http://schemas.microsoft.com/office/drawing/2014/main" id="{9D19E275-53D4-48C7-B651-BF1D76192912}"/>
              </a:ext>
            </a:extLst>
          </p:cNvPr>
          <p:cNvSpPr>
            <a:spLocks noGrp="1"/>
          </p:cNvSpPr>
          <p:nvPr>
            <p:ph orient="vert" sz="quarter" idx="74" hasCustomPrompt="1"/>
          </p:nvPr>
        </p:nvSpPr>
        <p:spPr>
          <a:xfrm>
            <a:off x="2574001" y="8953137"/>
            <a:ext cx="4611022" cy="470286"/>
          </a:xfrm>
        </p:spPr>
        <p:txBody>
          <a:bodyPr vert="horz"/>
          <a:lstStyle>
            <a:lvl1pPr marL="0" indent="0" algn="l">
              <a:buNone/>
              <a:defRPr sz="24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大鵬 太郎　先生</a:t>
            </a:r>
            <a:endParaRPr kumimoji="1" lang="ja-JP" altLang="en-US" dirty="0"/>
          </a:p>
        </p:txBody>
      </p:sp>
      <p:sp>
        <p:nvSpPr>
          <p:cNvPr id="61" name="縦書きコンテンツ プレースホルダー 3">
            <a:extLst>
              <a:ext uri="{FF2B5EF4-FFF2-40B4-BE49-F238E27FC236}">
                <a16:creationId xmlns:a16="http://schemas.microsoft.com/office/drawing/2014/main" id="{1044E583-2AF6-4EC8-A935-C91123C41CEA}"/>
              </a:ext>
            </a:extLst>
          </p:cNvPr>
          <p:cNvSpPr>
            <a:spLocks noGrp="1"/>
          </p:cNvSpPr>
          <p:nvPr>
            <p:ph orient="vert" sz="quarter" idx="75" hasCustomPrompt="1"/>
          </p:nvPr>
        </p:nvSpPr>
        <p:spPr>
          <a:xfrm>
            <a:off x="2574001" y="9367074"/>
            <a:ext cx="4611021" cy="320463"/>
          </a:xfrm>
        </p:spPr>
        <p:txBody>
          <a:bodyPr vert="horz"/>
          <a:lstStyle>
            <a:lvl1pPr marL="0" indent="0" algn="l">
              <a:buNone/>
              <a:defRPr sz="14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ja-JP" altLang="en-US" dirty="0"/>
              <a:t>□□大学付属病院 がんセンター腫瘍内科　教授</a:t>
            </a:r>
          </a:p>
        </p:txBody>
      </p:sp>
      <p:sp>
        <p:nvSpPr>
          <p:cNvPr id="62" name="縦書きコンテンツ プレースホルダー 3">
            <a:extLst>
              <a:ext uri="{FF2B5EF4-FFF2-40B4-BE49-F238E27FC236}">
                <a16:creationId xmlns:a16="http://schemas.microsoft.com/office/drawing/2014/main" id="{141CB232-024B-47DC-98E0-447057D6C2FB}"/>
              </a:ext>
            </a:extLst>
          </p:cNvPr>
          <p:cNvSpPr>
            <a:spLocks noGrp="1"/>
          </p:cNvSpPr>
          <p:nvPr>
            <p:ph orient="vert" sz="quarter" idx="76" hasCustomPrompt="1"/>
          </p:nvPr>
        </p:nvSpPr>
        <p:spPr>
          <a:xfrm>
            <a:off x="1766898" y="8963767"/>
            <a:ext cx="790565" cy="363859"/>
          </a:xfrm>
        </p:spPr>
        <p:txBody>
          <a:bodyPr vert="horz"/>
          <a:lstStyle>
            <a:lvl1pPr marL="0" indent="0" algn="l">
              <a:buNone/>
              <a:defRPr sz="1700" b="1">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lvl="0"/>
            <a:r>
              <a:rPr kumimoji="1" lang="zh-TW" altLang="en-US" dirty="0"/>
              <a:t>□□</a:t>
            </a:r>
            <a:endParaRPr kumimoji="1" lang="ja-JP" altLang="en-US" dirty="0"/>
          </a:p>
        </p:txBody>
      </p:sp>
      <p:sp>
        <p:nvSpPr>
          <p:cNvPr id="63" name="タイトル 1">
            <a:extLst>
              <a:ext uri="{FF2B5EF4-FFF2-40B4-BE49-F238E27FC236}">
                <a16:creationId xmlns:a16="http://schemas.microsoft.com/office/drawing/2014/main" id="{117D4D5D-C49D-4CBF-BA7E-23411561B032}"/>
              </a:ext>
            </a:extLst>
          </p:cNvPr>
          <p:cNvSpPr>
            <a:spLocks noGrp="1"/>
          </p:cNvSpPr>
          <p:nvPr>
            <p:ph type="title" hasCustomPrompt="1"/>
          </p:nvPr>
        </p:nvSpPr>
        <p:spPr>
          <a:xfrm>
            <a:off x="29885" y="842400"/>
            <a:ext cx="7491506" cy="9648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89" tIns="46794" rIns="93589" bIns="46794" anchor="ctr"/>
          <a:lstStyle>
            <a:lvl1pPr>
              <a:defRPr lang="ja-JP" altLang="en-US" sz="4800" b="1">
                <a:solidFill>
                  <a:srgbClr val="05AFCC"/>
                </a:solidFill>
                <a:latin typeface="+mn-ea"/>
                <a:ea typeface="+mn-ea"/>
                <a:cs typeface="+mn-cs"/>
              </a:defRPr>
            </a:lvl1pPr>
          </a:lstStyle>
          <a:p>
            <a:pPr algn="ctr" eaLnBrk="1" hangingPunct="1">
              <a:lnSpc>
                <a:spcPts val="4700"/>
              </a:lnSpc>
            </a:pPr>
            <a:r>
              <a:rPr lang="ja-JP" altLang="en-US" sz="4000" dirty="0">
                <a:solidFill>
                  <a:srgbClr val="05AFCC"/>
                </a:solidFill>
                <a:latin typeface="ＭＳ Ｐゴシック" charset="-128"/>
              </a:rPr>
              <a:t>学術講演会</a:t>
            </a:r>
          </a:p>
        </p:txBody>
      </p:sp>
      <p:sp>
        <p:nvSpPr>
          <p:cNvPr id="64" name="縦書きコンテンツ プレースホルダー 3">
            <a:extLst>
              <a:ext uri="{FF2B5EF4-FFF2-40B4-BE49-F238E27FC236}">
                <a16:creationId xmlns:a16="http://schemas.microsoft.com/office/drawing/2014/main" id="{CAC8C2E5-A555-499F-A97B-B2F996EEE0D1}"/>
              </a:ext>
            </a:extLst>
          </p:cNvPr>
          <p:cNvSpPr>
            <a:spLocks noGrp="1"/>
          </p:cNvSpPr>
          <p:nvPr>
            <p:ph orient="vert" sz="quarter" idx="77" hasCustomPrompt="1"/>
          </p:nvPr>
        </p:nvSpPr>
        <p:spPr>
          <a:xfrm>
            <a:off x="1766898" y="9678050"/>
            <a:ext cx="3002400" cy="256878"/>
          </a:xfrm>
        </p:spPr>
        <p:txBody>
          <a:bodyPr vert="horz"/>
          <a:lstStyle>
            <a:lvl1pPr marL="0" indent="0" algn="l">
              <a:buNone/>
              <a:defRPr sz="1100" b="0">
                <a:latin typeface="+mn-ea"/>
                <a:ea typeface="+mn-ea"/>
              </a:defRPr>
            </a:lvl1pPr>
            <a:lvl2pPr marL="466725" indent="0">
              <a:buNone/>
              <a:defRPr sz="1200"/>
            </a:lvl2pPr>
            <a:lvl3pPr marL="935037" indent="0">
              <a:buNone/>
              <a:defRPr sz="1100"/>
            </a:lvl3pPr>
            <a:lvl4pPr marL="1403350" indent="0">
              <a:buNone/>
              <a:defRPr sz="1000"/>
            </a:lvl4pPr>
            <a:lvl5pPr marL="1871662" indent="0">
              <a:buNone/>
              <a:defRPr sz="1000"/>
            </a:lvl5pPr>
          </a:lstStyle>
          <a:p>
            <a:pPr marL="0" marR="0" lvl="0" indent="0" algn="l" defTabSz="466725" rtl="0" eaLnBrk="0" fontAlgn="base" latinLnBrk="0" hangingPunct="0">
              <a:lnSpc>
                <a:spcPct val="100000"/>
              </a:lnSpc>
              <a:spcBef>
                <a:spcPct val="20000"/>
              </a:spcBef>
              <a:spcAft>
                <a:spcPct val="0"/>
              </a:spcAft>
              <a:buClrTx/>
              <a:buSzTx/>
              <a:buFont typeface="Arial" charset="0"/>
              <a:buNone/>
              <a:tabLst/>
              <a:defRPr/>
            </a:pPr>
            <a:r>
              <a:rPr kumimoji="1" lang="ja-JP" altLang="en-US" dirty="0"/>
              <a:t>□□□□□□□□</a:t>
            </a:r>
          </a:p>
        </p:txBody>
      </p:sp>
    </p:spTree>
    <p:extLst>
      <p:ext uri="{BB962C8B-B14F-4D97-AF65-F5344CB8AC3E}">
        <p14:creationId xmlns:p14="http://schemas.microsoft.com/office/powerpoint/2010/main" val="260268662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377825" y="428625"/>
            <a:ext cx="680720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589" tIns="46794" rIns="93589" bIns="46794"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377825" y="2493963"/>
            <a:ext cx="6807200" cy="705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589" tIns="46794" rIns="93589" bIns="46794"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377825" y="9906000"/>
            <a:ext cx="1765300" cy="569913"/>
          </a:xfrm>
          <a:prstGeom prst="rect">
            <a:avLst/>
          </a:prstGeom>
        </p:spPr>
        <p:txBody>
          <a:bodyPr vert="horz" wrap="square" lIns="93589" tIns="46794" rIns="93589" bIns="46794" numCol="1" anchor="ctr" anchorCtr="0" compatLnSpc="1">
            <a:prstTxWarp prst="textNoShape">
              <a:avLst/>
            </a:prstTxWarp>
          </a:bodyPr>
          <a:lstStyle>
            <a:lvl1pPr>
              <a:defRPr sz="1200" smtClean="0">
                <a:solidFill>
                  <a:srgbClr val="898989"/>
                </a:solidFill>
                <a:latin typeface="Calibri" pitchFamily="34" charset="0"/>
                <a:ea typeface="ＭＳ Ｐゴシック" pitchFamily="50" charset="-128"/>
              </a:defRPr>
            </a:lvl1pPr>
          </a:lstStyle>
          <a:p>
            <a:pPr>
              <a:defRPr/>
            </a:pPr>
            <a:fld id="{9924B55B-C247-4AAC-8ADD-881B9C7E7E1A}" type="datetime1">
              <a:rPr lang="ja-JP" altLang="en-US"/>
              <a:pPr>
                <a:defRPr/>
              </a:pPr>
              <a:t>2023/5/23</a:t>
            </a:fld>
            <a:endParaRPr lang="ja-JP" altLang="en-US"/>
          </a:p>
        </p:txBody>
      </p:sp>
      <p:sp>
        <p:nvSpPr>
          <p:cNvPr id="5" name="フッター プレースホルダ 4"/>
          <p:cNvSpPr>
            <a:spLocks noGrp="1"/>
          </p:cNvSpPr>
          <p:nvPr>
            <p:ph type="ftr" sz="quarter" idx="3"/>
          </p:nvPr>
        </p:nvSpPr>
        <p:spPr>
          <a:xfrm>
            <a:off x="2584450" y="9906000"/>
            <a:ext cx="2393950" cy="569913"/>
          </a:xfrm>
          <a:prstGeom prst="rect">
            <a:avLst/>
          </a:prstGeom>
        </p:spPr>
        <p:txBody>
          <a:bodyPr vert="horz" wrap="square" lIns="93589" tIns="46794" rIns="93589" bIns="46794" numCol="1" anchor="ctr" anchorCtr="0" compatLnSpc="1">
            <a:prstTxWarp prst="textNoShape">
              <a:avLst/>
            </a:prstTxWarp>
          </a:bodyPr>
          <a:lstStyle>
            <a:lvl1pPr algn="ctr">
              <a:defRPr sz="1200" smtClean="0">
                <a:solidFill>
                  <a:srgbClr val="898989"/>
                </a:solidFill>
                <a:latin typeface="Calibri" pitchFamily="34" charset="0"/>
                <a:ea typeface="ＭＳ Ｐゴシック" pitchFamily="50" charset="-128"/>
              </a:defRPr>
            </a:lvl1pPr>
          </a:lstStyle>
          <a:p>
            <a:pPr>
              <a:defRPr/>
            </a:pPr>
            <a:endParaRPr lang="ja-JP" altLang="en-US"/>
          </a:p>
        </p:txBody>
      </p:sp>
      <p:sp>
        <p:nvSpPr>
          <p:cNvPr id="6" name="スライド番号プレースホルダ 5"/>
          <p:cNvSpPr>
            <a:spLocks noGrp="1"/>
          </p:cNvSpPr>
          <p:nvPr>
            <p:ph type="sldNum" sz="quarter" idx="4"/>
          </p:nvPr>
        </p:nvSpPr>
        <p:spPr>
          <a:xfrm>
            <a:off x="5419725" y="9906000"/>
            <a:ext cx="1765300" cy="569913"/>
          </a:xfrm>
          <a:prstGeom prst="rect">
            <a:avLst/>
          </a:prstGeom>
        </p:spPr>
        <p:txBody>
          <a:bodyPr vert="horz" wrap="square" lIns="93589" tIns="46794" rIns="93589" bIns="46794" numCol="1" anchor="ctr" anchorCtr="0" compatLnSpc="1">
            <a:prstTxWarp prst="textNoShape">
              <a:avLst/>
            </a:prstTxWarp>
          </a:bodyPr>
          <a:lstStyle>
            <a:lvl1pPr algn="r">
              <a:defRPr sz="1200" smtClean="0">
                <a:solidFill>
                  <a:srgbClr val="898989"/>
                </a:solidFill>
                <a:latin typeface="Calibri" pitchFamily="34" charset="0"/>
                <a:ea typeface="ＭＳ Ｐゴシック" pitchFamily="50" charset="-128"/>
              </a:defRPr>
            </a:lvl1pPr>
          </a:lstStyle>
          <a:p>
            <a:pPr>
              <a:defRPr/>
            </a:pPr>
            <a:fld id="{0699253D-FEE3-4108-ABE0-D951A4E390AC}"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49"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ctr" defTabSz="466725" rtl="0" eaLnBrk="0" fontAlgn="base" hangingPunct="0">
        <a:spcBef>
          <a:spcPct val="0"/>
        </a:spcBef>
        <a:spcAft>
          <a:spcPct val="0"/>
        </a:spcAft>
        <a:defRPr kumimoji="1" sz="4500" kern="1200">
          <a:solidFill>
            <a:schemeClr val="tx1"/>
          </a:solidFill>
          <a:latin typeface="+mj-lt"/>
          <a:ea typeface="+mj-ea"/>
          <a:cs typeface="ＭＳ Ｐゴシック" pitchFamily="-106" charset="-128"/>
        </a:defRPr>
      </a:lvl1pPr>
      <a:lvl2pPr algn="ctr" defTabSz="466725" rtl="0" eaLnBrk="0" fontAlgn="base" hangingPunct="0">
        <a:spcBef>
          <a:spcPct val="0"/>
        </a:spcBef>
        <a:spcAft>
          <a:spcPct val="0"/>
        </a:spcAft>
        <a:defRPr kumimoji="1" sz="4500">
          <a:solidFill>
            <a:schemeClr val="tx1"/>
          </a:solidFill>
          <a:latin typeface="Calibri" pitchFamily="-106" charset="0"/>
          <a:ea typeface="ＭＳ Ｐゴシック" pitchFamily="-106" charset="-128"/>
          <a:cs typeface="ＭＳ Ｐゴシック" pitchFamily="-106" charset="-128"/>
        </a:defRPr>
      </a:lvl2pPr>
      <a:lvl3pPr algn="ctr" defTabSz="466725" rtl="0" eaLnBrk="0" fontAlgn="base" hangingPunct="0">
        <a:spcBef>
          <a:spcPct val="0"/>
        </a:spcBef>
        <a:spcAft>
          <a:spcPct val="0"/>
        </a:spcAft>
        <a:defRPr kumimoji="1" sz="4500">
          <a:solidFill>
            <a:schemeClr val="tx1"/>
          </a:solidFill>
          <a:latin typeface="Calibri" pitchFamily="-106" charset="0"/>
          <a:ea typeface="ＭＳ Ｐゴシック" pitchFamily="-106" charset="-128"/>
          <a:cs typeface="ＭＳ Ｐゴシック" pitchFamily="-106" charset="-128"/>
        </a:defRPr>
      </a:lvl3pPr>
      <a:lvl4pPr algn="ctr" defTabSz="466725" rtl="0" eaLnBrk="0" fontAlgn="base" hangingPunct="0">
        <a:spcBef>
          <a:spcPct val="0"/>
        </a:spcBef>
        <a:spcAft>
          <a:spcPct val="0"/>
        </a:spcAft>
        <a:defRPr kumimoji="1" sz="4500">
          <a:solidFill>
            <a:schemeClr val="tx1"/>
          </a:solidFill>
          <a:latin typeface="Calibri" pitchFamily="-106" charset="0"/>
          <a:ea typeface="ＭＳ Ｐゴシック" pitchFamily="-106" charset="-128"/>
          <a:cs typeface="ＭＳ Ｐゴシック" pitchFamily="-106" charset="-128"/>
        </a:defRPr>
      </a:lvl4pPr>
      <a:lvl5pPr algn="ctr" defTabSz="466725" rtl="0" eaLnBrk="0" fontAlgn="base" hangingPunct="0">
        <a:spcBef>
          <a:spcPct val="0"/>
        </a:spcBef>
        <a:spcAft>
          <a:spcPct val="0"/>
        </a:spcAft>
        <a:defRPr kumimoji="1" sz="4500">
          <a:solidFill>
            <a:schemeClr val="tx1"/>
          </a:solidFill>
          <a:latin typeface="Calibri" pitchFamily="-106" charset="0"/>
          <a:ea typeface="ＭＳ Ｐゴシック" pitchFamily="-106" charset="-128"/>
          <a:cs typeface="ＭＳ Ｐゴシック" pitchFamily="-106" charset="-128"/>
        </a:defRPr>
      </a:lvl5pPr>
      <a:lvl6pPr marL="457200" algn="ctr" defTabSz="466725" rtl="0" fontAlgn="base">
        <a:spcBef>
          <a:spcPct val="0"/>
        </a:spcBef>
        <a:spcAft>
          <a:spcPct val="0"/>
        </a:spcAft>
        <a:defRPr kumimoji="1" sz="4500">
          <a:solidFill>
            <a:schemeClr val="tx1"/>
          </a:solidFill>
          <a:latin typeface="Calibri" pitchFamily="-106" charset="0"/>
          <a:ea typeface="ＭＳ Ｐゴシック" pitchFamily="-106" charset="-128"/>
          <a:cs typeface="ＭＳ Ｐゴシック" pitchFamily="-106" charset="-128"/>
        </a:defRPr>
      </a:lvl6pPr>
      <a:lvl7pPr marL="914400" algn="ctr" defTabSz="466725" rtl="0" fontAlgn="base">
        <a:spcBef>
          <a:spcPct val="0"/>
        </a:spcBef>
        <a:spcAft>
          <a:spcPct val="0"/>
        </a:spcAft>
        <a:defRPr kumimoji="1" sz="4500">
          <a:solidFill>
            <a:schemeClr val="tx1"/>
          </a:solidFill>
          <a:latin typeface="Calibri" pitchFamily="-106" charset="0"/>
          <a:ea typeface="ＭＳ Ｐゴシック" pitchFamily="-106" charset="-128"/>
          <a:cs typeface="ＭＳ Ｐゴシック" pitchFamily="-106" charset="-128"/>
        </a:defRPr>
      </a:lvl7pPr>
      <a:lvl8pPr marL="1371600" algn="ctr" defTabSz="466725" rtl="0" fontAlgn="base">
        <a:spcBef>
          <a:spcPct val="0"/>
        </a:spcBef>
        <a:spcAft>
          <a:spcPct val="0"/>
        </a:spcAft>
        <a:defRPr kumimoji="1" sz="4500">
          <a:solidFill>
            <a:schemeClr val="tx1"/>
          </a:solidFill>
          <a:latin typeface="Calibri" pitchFamily="-106" charset="0"/>
          <a:ea typeface="ＭＳ Ｐゴシック" pitchFamily="-106" charset="-128"/>
          <a:cs typeface="ＭＳ Ｐゴシック" pitchFamily="-106" charset="-128"/>
        </a:defRPr>
      </a:lvl8pPr>
      <a:lvl9pPr marL="1828800" algn="ctr" defTabSz="466725" rtl="0" fontAlgn="base">
        <a:spcBef>
          <a:spcPct val="0"/>
        </a:spcBef>
        <a:spcAft>
          <a:spcPct val="0"/>
        </a:spcAft>
        <a:defRPr kumimoji="1" sz="4500">
          <a:solidFill>
            <a:schemeClr val="tx1"/>
          </a:solidFill>
          <a:latin typeface="Calibri" pitchFamily="-106" charset="0"/>
          <a:ea typeface="ＭＳ Ｐゴシック" pitchFamily="-106" charset="-128"/>
          <a:cs typeface="ＭＳ Ｐゴシック" pitchFamily="-106" charset="-128"/>
        </a:defRPr>
      </a:lvl9pPr>
    </p:titleStyle>
    <p:bodyStyle>
      <a:lvl1pPr marL="350838" indent="-350838" algn="l" defTabSz="466725" rtl="0" eaLnBrk="0" fontAlgn="base" hangingPunct="0">
        <a:spcBef>
          <a:spcPct val="20000"/>
        </a:spcBef>
        <a:spcAft>
          <a:spcPct val="0"/>
        </a:spcAft>
        <a:buFont typeface="Arial" charset="0"/>
        <a:buChar char="•"/>
        <a:defRPr kumimoji="1" sz="3300" kern="1200">
          <a:solidFill>
            <a:schemeClr val="tx1"/>
          </a:solidFill>
          <a:latin typeface="+mn-lt"/>
          <a:ea typeface="+mn-ea"/>
          <a:cs typeface="ＭＳ Ｐゴシック" pitchFamily="-106" charset="-128"/>
        </a:defRPr>
      </a:lvl1pPr>
      <a:lvl2pPr marL="758825" indent="-292100" algn="l" defTabSz="466725" rtl="0" eaLnBrk="0" fontAlgn="base" hangingPunct="0">
        <a:spcBef>
          <a:spcPct val="20000"/>
        </a:spcBef>
        <a:spcAft>
          <a:spcPct val="0"/>
        </a:spcAft>
        <a:buFont typeface="Arial" charset="0"/>
        <a:buChar char="–"/>
        <a:defRPr kumimoji="1" sz="2900" kern="1200">
          <a:solidFill>
            <a:schemeClr val="tx1"/>
          </a:solidFill>
          <a:latin typeface="+mn-lt"/>
          <a:ea typeface="+mn-ea"/>
          <a:cs typeface="+mn-cs"/>
        </a:defRPr>
      </a:lvl2pPr>
      <a:lvl3pPr marL="1168400" indent="-233363" algn="l" defTabSz="466725" rtl="0" eaLnBrk="0" fontAlgn="base" hangingPunct="0">
        <a:spcBef>
          <a:spcPct val="20000"/>
        </a:spcBef>
        <a:spcAft>
          <a:spcPct val="0"/>
        </a:spcAft>
        <a:buFont typeface="Arial" charset="0"/>
        <a:buChar char="•"/>
        <a:defRPr kumimoji="1" sz="2500" kern="1200">
          <a:solidFill>
            <a:schemeClr val="tx1"/>
          </a:solidFill>
          <a:latin typeface="+mn-lt"/>
          <a:ea typeface="+mn-ea"/>
          <a:cs typeface="+mn-cs"/>
        </a:defRPr>
      </a:lvl3pPr>
      <a:lvl4pPr marL="1636713" indent="-233363" algn="l" defTabSz="466725"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105025" indent="-233363" algn="l" defTabSz="466725"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73693" indent="-233972" algn="l" defTabSz="467944" rtl="0" eaLnBrk="1" latinLnBrk="0" hangingPunct="1">
        <a:spcBef>
          <a:spcPct val="20000"/>
        </a:spcBef>
        <a:buFont typeface="Arial"/>
        <a:buChar char="•"/>
        <a:defRPr kumimoji="1" sz="2000" kern="1200">
          <a:solidFill>
            <a:schemeClr val="tx1"/>
          </a:solidFill>
          <a:latin typeface="+mn-lt"/>
          <a:ea typeface="+mn-ea"/>
          <a:cs typeface="+mn-cs"/>
        </a:defRPr>
      </a:lvl6pPr>
      <a:lvl7pPr marL="3041637" indent="-233972" algn="l" defTabSz="467944" rtl="0" eaLnBrk="1" latinLnBrk="0" hangingPunct="1">
        <a:spcBef>
          <a:spcPct val="20000"/>
        </a:spcBef>
        <a:buFont typeface="Arial"/>
        <a:buChar char="•"/>
        <a:defRPr kumimoji="1" sz="2000" kern="1200">
          <a:solidFill>
            <a:schemeClr val="tx1"/>
          </a:solidFill>
          <a:latin typeface="+mn-lt"/>
          <a:ea typeface="+mn-ea"/>
          <a:cs typeface="+mn-cs"/>
        </a:defRPr>
      </a:lvl7pPr>
      <a:lvl8pPr marL="3509582" indent="-233972" algn="l" defTabSz="467944" rtl="0" eaLnBrk="1" latinLnBrk="0" hangingPunct="1">
        <a:spcBef>
          <a:spcPct val="20000"/>
        </a:spcBef>
        <a:buFont typeface="Arial"/>
        <a:buChar char="•"/>
        <a:defRPr kumimoji="1" sz="2000" kern="1200">
          <a:solidFill>
            <a:schemeClr val="tx1"/>
          </a:solidFill>
          <a:latin typeface="+mn-lt"/>
          <a:ea typeface="+mn-ea"/>
          <a:cs typeface="+mn-cs"/>
        </a:defRPr>
      </a:lvl8pPr>
      <a:lvl9pPr marL="3977526" indent="-233972" algn="l" defTabSz="467944"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67944" rtl="0" eaLnBrk="1" latinLnBrk="0" hangingPunct="1">
        <a:defRPr kumimoji="1" sz="1800" kern="1200">
          <a:solidFill>
            <a:schemeClr val="tx1"/>
          </a:solidFill>
          <a:latin typeface="+mn-lt"/>
          <a:ea typeface="+mn-ea"/>
          <a:cs typeface="+mn-cs"/>
        </a:defRPr>
      </a:lvl1pPr>
      <a:lvl2pPr marL="467944" algn="l" defTabSz="467944" rtl="0" eaLnBrk="1" latinLnBrk="0" hangingPunct="1">
        <a:defRPr kumimoji="1" sz="1800" kern="1200">
          <a:solidFill>
            <a:schemeClr val="tx1"/>
          </a:solidFill>
          <a:latin typeface="+mn-lt"/>
          <a:ea typeface="+mn-ea"/>
          <a:cs typeface="+mn-cs"/>
        </a:defRPr>
      </a:lvl2pPr>
      <a:lvl3pPr marL="935888" algn="l" defTabSz="467944" rtl="0" eaLnBrk="1" latinLnBrk="0" hangingPunct="1">
        <a:defRPr kumimoji="1" sz="1800" kern="1200">
          <a:solidFill>
            <a:schemeClr val="tx1"/>
          </a:solidFill>
          <a:latin typeface="+mn-lt"/>
          <a:ea typeface="+mn-ea"/>
          <a:cs typeface="+mn-cs"/>
        </a:defRPr>
      </a:lvl3pPr>
      <a:lvl4pPr marL="1403833" algn="l" defTabSz="467944" rtl="0" eaLnBrk="1" latinLnBrk="0" hangingPunct="1">
        <a:defRPr kumimoji="1" sz="1800" kern="1200">
          <a:solidFill>
            <a:schemeClr val="tx1"/>
          </a:solidFill>
          <a:latin typeface="+mn-lt"/>
          <a:ea typeface="+mn-ea"/>
          <a:cs typeface="+mn-cs"/>
        </a:defRPr>
      </a:lvl4pPr>
      <a:lvl5pPr marL="1871777" algn="l" defTabSz="467944" rtl="0" eaLnBrk="1" latinLnBrk="0" hangingPunct="1">
        <a:defRPr kumimoji="1" sz="1800" kern="1200">
          <a:solidFill>
            <a:schemeClr val="tx1"/>
          </a:solidFill>
          <a:latin typeface="+mn-lt"/>
          <a:ea typeface="+mn-ea"/>
          <a:cs typeface="+mn-cs"/>
        </a:defRPr>
      </a:lvl5pPr>
      <a:lvl6pPr marL="2339721" algn="l" defTabSz="467944" rtl="0" eaLnBrk="1" latinLnBrk="0" hangingPunct="1">
        <a:defRPr kumimoji="1" sz="1800" kern="1200">
          <a:solidFill>
            <a:schemeClr val="tx1"/>
          </a:solidFill>
          <a:latin typeface="+mn-lt"/>
          <a:ea typeface="+mn-ea"/>
          <a:cs typeface="+mn-cs"/>
        </a:defRPr>
      </a:lvl6pPr>
      <a:lvl7pPr marL="2807665" algn="l" defTabSz="467944" rtl="0" eaLnBrk="1" latinLnBrk="0" hangingPunct="1">
        <a:defRPr kumimoji="1" sz="1800" kern="1200">
          <a:solidFill>
            <a:schemeClr val="tx1"/>
          </a:solidFill>
          <a:latin typeface="+mn-lt"/>
          <a:ea typeface="+mn-ea"/>
          <a:cs typeface="+mn-cs"/>
        </a:defRPr>
      </a:lvl7pPr>
      <a:lvl8pPr marL="3275609" algn="l" defTabSz="467944" rtl="0" eaLnBrk="1" latinLnBrk="0" hangingPunct="1">
        <a:defRPr kumimoji="1" sz="1800" kern="1200">
          <a:solidFill>
            <a:schemeClr val="tx1"/>
          </a:solidFill>
          <a:latin typeface="+mn-lt"/>
          <a:ea typeface="+mn-ea"/>
          <a:cs typeface="+mn-cs"/>
        </a:defRPr>
      </a:lvl8pPr>
      <a:lvl9pPr marL="3743554" algn="l" defTabSz="467944"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7" userDrawn="1">
          <p15:clr>
            <a:srgbClr val="F26B43"/>
          </p15:clr>
        </p15:guide>
        <p15:guide id="2" pos="453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 Id="rId5" Type="http://schemas.openxmlformats.org/officeDocument/2006/relationships/image" Target="../media/image14.tmp"/><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hyperlink" Target="mailto:th-oknw-seminar-01@taiho.co.jp" TargetMode="External"/><Relationship Id="rId2" Type="http://schemas.openxmlformats.org/officeDocument/2006/relationships/hyperlink" Target="https://zoom.us/webinar/register/WN_JFSnPP0_QNuRZKYHu8IWZA" TargetMode="External"/><Relationship Id="rId1" Type="http://schemas.openxmlformats.org/officeDocument/2006/relationships/slideLayout" Target="../slideLayouts/slideLayout5.xml"/><Relationship Id="rId4" Type="http://schemas.openxmlformats.org/officeDocument/2006/relationships/image" Target="../media/image14.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タイトル 72">
            <a:extLst>
              <a:ext uri="{FF2B5EF4-FFF2-40B4-BE49-F238E27FC236}">
                <a16:creationId xmlns:a16="http://schemas.microsoft.com/office/drawing/2014/main" id="{D5DE712A-B74C-4C66-900F-D140A75EF262}"/>
              </a:ext>
            </a:extLst>
          </p:cNvPr>
          <p:cNvSpPr>
            <a:spLocks noGrp="1"/>
          </p:cNvSpPr>
          <p:nvPr>
            <p:ph type="title"/>
          </p:nvPr>
        </p:nvSpPr>
        <p:spPr>
          <a:xfrm>
            <a:off x="82315" y="11198"/>
            <a:ext cx="7527306" cy="964800"/>
          </a:xfrm>
          <a:noFill/>
        </p:spPr>
        <p:txBody>
          <a:bodyPr/>
          <a:lstStyle/>
          <a:p>
            <a:pPr algn="l"/>
            <a:r>
              <a:rPr lang="ja-JP" altLang="en-US" sz="4000" dirty="0" smtClean="0">
                <a:solidFill>
                  <a:schemeClr val="accent5">
                    <a:lumMod val="75000"/>
                  </a:schemeClr>
                </a:solidFill>
              </a:rPr>
              <a:t>がんサポーティブケアセミナー</a:t>
            </a:r>
            <a:r>
              <a:rPr lang="en-US" altLang="ja-JP" sz="4000" dirty="0" smtClean="0">
                <a:solidFill>
                  <a:schemeClr val="accent5">
                    <a:lumMod val="75000"/>
                  </a:schemeClr>
                </a:solidFill>
              </a:rPr>
              <a:t>2023</a:t>
            </a:r>
            <a:endParaRPr lang="ja-JP" altLang="en-US" sz="4000" dirty="0">
              <a:solidFill>
                <a:schemeClr val="accent5">
                  <a:lumMod val="75000"/>
                </a:schemeClr>
              </a:solidFill>
            </a:endParaRPr>
          </a:p>
        </p:txBody>
      </p:sp>
      <p:sp>
        <p:nvSpPr>
          <p:cNvPr id="60" name="縦書きコンテンツ プレースホルダー 73">
            <a:extLst>
              <a:ext uri="{FF2B5EF4-FFF2-40B4-BE49-F238E27FC236}">
                <a16:creationId xmlns:a16="http://schemas.microsoft.com/office/drawing/2014/main" id="{79156715-3876-45F6-9089-ABB2398BBED4}"/>
              </a:ext>
            </a:extLst>
          </p:cNvPr>
          <p:cNvSpPr>
            <a:spLocks noGrp="1"/>
          </p:cNvSpPr>
          <p:nvPr>
            <p:ph orient="vert" sz="quarter" idx="52"/>
          </p:nvPr>
        </p:nvSpPr>
        <p:spPr>
          <a:xfrm>
            <a:off x="1243099" y="951277"/>
            <a:ext cx="6237132" cy="468444"/>
          </a:xfrm>
        </p:spPr>
        <p:txBody>
          <a:bodyPr/>
          <a:lstStyle/>
          <a:p>
            <a:r>
              <a:rPr lang="en-US" altLang="ja-JP" sz="1600" dirty="0" smtClean="0"/>
              <a:t>2023</a:t>
            </a:r>
            <a:r>
              <a:rPr lang="ja-JP" altLang="en-US" sz="1600" dirty="0" smtClean="0"/>
              <a:t>年</a:t>
            </a:r>
            <a:r>
              <a:rPr lang="en-US" altLang="ja-JP" sz="2800" dirty="0" smtClean="0"/>
              <a:t>6</a:t>
            </a:r>
            <a:r>
              <a:rPr lang="ja-JP" altLang="en-US" sz="2000" dirty="0" smtClean="0"/>
              <a:t>月</a:t>
            </a:r>
            <a:r>
              <a:rPr lang="en-US" altLang="ja-JP" sz="2800" dirty="0" smtClean="0"/>
              <a:t>9</a:t>
            </a:r>
            <a:r>
              <a:rPr lang="ja-JP" altLang="en-US" sz="2000" dirty="0" smtClean="0"/>
              <a:t>日</a:t>
            </a:r>
            <a:r>
              <a:rPr lang="en-US" altLang="ja-JP" sz="2000" dirty="0" smtClean="0"/>
              <a:t>(</a:t>
            </a:r>
            <a:r>
              <a:rPr lang="ja-JP" altLang="en-US" sz="2000" dirty="0" smtClean="0"/>
              <a:t>金</a:t>
            </a:r>
            <a:r>
              <a:rPr lang="en-US" altLang="ja-JP" sz="2000" dirty="0" smtClean="0"/>
              <a:t>)</a:t>
            </a:r>
            <a:r>
              <a:rPr lang="ja-JP" altLang="en-US" sz="2000" dirty="0"/>
              <a:t> </a:t>
            </a:r>
            <a:r>
              <a:rPr lang="en-US" altLang="ja-JP" sz="2400" dirty="0" smtClean="0"/>
              <a:t>19</a:t>
            </a:r>
            <a:r>
              <a:rPr lang="en-US" altLang="ja-JP" sz="2000" dirty="0" smtClean="0"/>
              <a:t>:</a:t>
            </a:r>
            <a:r>
              <a:rPr lang="en-US" altLang="ja-JP" sz="2400" dirty="0" smtClean="0"/>
              <a:t>00</a:t>
            </a:r>
            <a:r>
              <a:rPr lang="en-US" altLang="ja-JP" sz="2000" dirty="0" smtClean="0"/>
              <a:t> </a:t>
            </a:r>
            <a:r>
              <a:rPr lang="ja-JP" altLang="en-US" sz="2000" dirty="0" smtClean="0"/>
              <a:t>～ </a:t>
            </a:r>
            <a:r>
              <a:rPr lang="en-US" altLang="ja-JP" sz="2000" dirty="0" smtClean="0"/>
              <a:t>20</a:t>
            </a:r>
            <a:r>
              <a:rPr lang="en-US" altLang="ja-JP" sz="2000" dirty="0"/>
              <a:t>:</a:t>
            </a:r>
            <a:r>
              <a:rPr lang="en-US" altLang="ja-JP" sz="2000" dirty="0" smtClean="0"/>
              <a:t>40</a:t>
            </a:r>
            <a:endParaRPr lang="ja-JP" altLang="en-US" sz="1400" dirty="0"/>
          </a:p>
        </p:txBody>
      </p:sp>
      <p:sp>
        <p:nvSpPr>
          <p:cNvPr id="62" name="コンテンツ プレースホルダー 79">
            <a:extLst>
              <a:ext uri="{FF2B5EF4-FFF2-40B4-BE49-F238E27FC236}">
                <a16:creationId xmlns:a16="http://schemas.microsoft.com/office/drawing/2014/main" id="{ED8A5FA3-1C4A-4AE3-9077-628C572BF289}"/>
              </a:ext>
            </a:extLst>
          </p:cNvPr>
          <p:cNvSpPr>
            <a:spLocks noGrp="1"/>
          </p:cNvSpPr>
          <p:nvPr>
            <p:ph sz="quarter" idx="60"/>
          </p:nvPr>
        </p:nvSpPr>
        <p:spPr>
          <a:xfrm>
            <a:off x="1488540" y="3415664"/>
            <a:ext cx="5690720" cy="464540"/>
          </a:xfrm>
        </p:spPr>
        <p:txBody>
          <a:bodyPr/>
          <a:lstStyle/>
          <a:p>
            <a:pPr lvl="0"/>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再発</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高リスク乳がんの術後内分泌療法について　</a:t>
            </a:r>
            <a:endParaRPr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8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内分泌療法＋</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TS-1</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併用療法を中心に </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dirty="0"/>
          </a:p>
        </p:txBody>
      </p:sp>
      <p:sp>
        <p:nvSpPr>
          <p:cNvPr id="63" name="コンテンツ プレースホルダー 81">
            <a:extLst>
              <a:ext uri="{FF2B5EF4-FFF2-40B4-BE49-F238E27FC236}">
                <a16:creationId xmlns:a16="http://schemas.microsoft.com/office/drawing/2014/main" id="{09A44AE3-2968-4163-8ABB-2142A132687D}"/>
              </a:ext>
            </a:extLst>
          </p:cNvPr>
          <p:cNvSpPr>
            <a:spLocks noGrp="1"/>
          </p:cNvSpPr>
          <p:nvPr>
            <p:ph sz="quarter" idx="64"/>
          </p:nvPr>
        </p:nvSpPr>
        <p:spPr>
          <a:xfrm>
            <a:off x="1507103" y="5266259"/>
            <a:ext cx="5755454" cy="464540"/>
          </a:xfrm>
        </p:spPr>
        <p:txBody>
          <a:bodyPr/>
          <a:lstStyle/>
          <a:p>
            <a:r>
              <a:rPr lang="ja-JP" altLang="en-US" sz="2200" dirty="0" smtClean="0">
                <a:solidFill>
                  <a:srgbClr val="05AFCC"/>
                </a:solidFill>
                <a:latin typeface="Meiryo UI" panose="020B0604030504040204" pitchFamily="50" charset="-128"/>
                <a:ea typeface="Meiryo UI" panose="020B0604030504040204" pitchFamily="50" charset="-128"/>
                <a:cs typeface="Microsoft Himalaya" panose="01010100010101010101" pitchFamily="2" charset="0"/>
              </a:rPr>
              <a:t>「</a:t>
            </a:r>
            <a:r>
              <a:rPr lang="en-US" altLang="ja-JP" sz="2200" dirty="0" smtClean="0">
                <a:solidFill>
                  <a:srgbClr val="05AFCC"/>
                </a:solidFill>
                <a:cs typeface="Microsoft Himalaya" panose="01010100010101010101" pitchFamily="2" charset="0"/>
              </a:rPr>
              <a:t> </a:t>
            </a:r>
            <a:r>
              <a:rPr lang="ja-JP" altLang="en-US" sz="2200" dirty="0" smtClean="0">
                <a:solidFill>
                  <a:srgbClr val="05AFCC"/>
                </a:solidFill>
              </a:rPr>
              <a:t>支持</a:t>
            </a:r>
            <a:r>
              <a:rPr lang="ja-JP" altLang="en-US" sz="2200" dirty="0">
                <a:solidFill>
                  <a:srgbClr val="05AFCC"/>
                </a:solidFill>
              </a:rPr>
              <a:t>療法が変える！がん薬物</a:t>
            </a:r>
            <a:r>
              <a:rPr lang="ja-JP" altLang="en-US" sz="2200" dirty="0" smtClean="0">
                <a:solidFill>
                  <a:srgbClr val="05AFCC"/>
                </a:solidFill>
              </a:rPr>
              <a:t>療法 </a:t>
            </a:r>
            <a:r>
              <a:rPr lang="ja-JP" altLang="en-US" sz="2200" dirty="0" smtClean="0">
                <a:solidFill>
                  <a:srgbClr val="05AFCC"/>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200" dirty="0" smtClean="0">
              <a:solidFill>
                <a:srgbClr val="05AFCC"/>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2200" dirty="0">
              <a:solidFill>
                <a:srgbClr val="05AFCC"/>
              </a:solidFill>
            </a:endParaRPr>
          </a:p>
        </p:txBody>
      </p:sp>
      <p:sp>
        <p:nvSpPr>
          <p:cNvPr id="65" name="縦書きコンテンツ プレースホルダー 88">
            <a:extLst>
              <a:ext uri="{FF2B5EF4-FFF2-40B4-BE49-F238E27FC236}">
                <a16:creationId xmlns:a16="http://schemas.microsoft.com/office/drawing/2014/main" id="{BD873010-5655-44E5-A227-A97A7E50D1A8}"/>
              </a:ext>
            </a:extLst>
          </p:cNvPr>
          <p:cNvSpPr>
            <a:spLocks noGrp="1"/>
          </p:cNvSpPr>
          <p:nvPr>
            <p:ph orient="vert" sz="quarter" idx="71"/>
          </p:nvPr>
        </p:nvSpPr>
        <p:spPr>
          <a:xfrm>
            <a:off x="1426293" y="5761759"/>
            <a:ext cx="6015837" cy="376461"/>
          </a:xfrm>
        </p:spPr>
        <p:txBody>
          <a:bodyPr/>
          <a:lstStyle/>
          <a:p>
            <a:r>
              <a:rPr lang="ja-JP" altLang="en-US" sz="1600" b="0" dirty="0" smtClean="0"/>
              <a:t>演者：香川大学医学部　臨床腫瘍学講座　教授　</a:t>
            </a:r>
            <a:r>
              <a:rPr lang="ja-JP" altLang="en-US" sz="1800" dirty="0" smtClean="0"/>
              <a:t>辻　晃仁　</a:t>
            </a:r>
            <a:r>
              <a:rPr lang="ja-JP" altLang="en-US" sz="1600" b="0" dirty="0" smtClean="0"/>
              <a:t>先生</a:t>
            </a:r>
            <a:endParaRPr lang="ja-JP" altLang="en-US" sz="1600" b="0" dirty="0"/>
          </a:p>
        </p:txBody>
      </p:sp>
      <p:grpSp>
        <p:nvGrpSpPr>
          <p:cNvPr id="69" name="グループ化 68">
            <a:extLst>
              <a:ext uri="{FF2B5EF4-FFF2-40B4-BE49-F238E27FC236}">
                <a16:creationId xmlns:a16="http://schemas.microsoft.com/office/drawing/2014/main" id="{E6EFC3E8-E9C6-4206-BF01-7BC5D09E8D72}"/>
              </a:ext>
            </a:extLst>
          </p:cNvPr>
          <p:cNvGrpSpPr/>
          <p:nvPr/>
        </p:nvGrpSpPr>
        <p:grpSpPr>
          <a:xfrm>
            <a:off x="426616" y="1051754"/>
            <a:ext cx="774243" cy="387620"/>
            <a:chOff x="836845" y="1977200"/>
            <a:chExt cx="774243" cy="387620"/>
          </a:xfrm>
        </p:grpSpPr>
        <p:pic>
          <p:nvPicPr>
            <p:cNvPr id="70" name="図 69">
              <a:extLst>
                <a:ext uri="{FF2B5EF4-FFF2-40B4-BE49-F238E27FC236}">
                  <a16:creationId xmlns:a16="http://schemas.microsoft.com/office/drawing/2014/main" id="{1EA8790D-4674-461E-8E77-747AA841F5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845" y="1977200"/>
              <a:ext cx="774243" cy="387620"/>
            </a:xfrm>
            <a:prstGeom prst="rect">
              <a:avLst/>
            </a:prstGeom>
          </p:spPr>
        </p:pic>
        <p:sp>
          <p:nvSpPr>
            <p:cNvPr id="71" name="テキスト ボックス 70">
              <a:extLst>
                <a:ext uri="{FF2B5EF4-FFF2-40B4-BE49-F238E27FC236}">
                  <a16:creationId xmlns:a16="http://schemas.microsoft.com/office/drawing/2014/main" id="{59D2C56D-7E57-435A-BF95-B3958E88CBD0}"/>
                </a:ext>
              </a:extLst>
            </p:cNvPr>
            <p:cNvSpPr txBox="1"/>
            <p:nvPr/>
          </p:nvSpPr>
          <p:spPr>
            <a:xfrm>
              <a:off x="924278" y="1981557"/>
              <a:ext cx="595035" cy="338554"/>
            </a:xfrm>
            <a:prstGeom prst="rect">
              <a:avLst/>
            </a:prstGeom>
            <a:noFill/>
          </p:spPr>
          <p:txBody>
            <a:bodyPr wrap="none" rtlCol="0">
              <a:spAutoFit/>
            </a:bodyPr>
            <a:lstStyle/>
            <a:p>
              <a:r>
                <a:rPr lang="ja-JP" altLang="en-US" sz="1600" b="1" dirty="0">
                  <a:solidFill>
                    <a:schemeClr val="bg1"/>
                  </a:solidFill>
                  <a:latin typeface="+mn-ea"/>
                  <a:ea typeface="+mn-ea"/>
                </a:rPr>
                <a:t>日時</a:t>
              </a:r>
              <a:endParaRPr kumimoji="1" lang="ja-JP" altLang="en-US" sz="1600" b="1" dirty="0">
                <a:solidFill>
                  <a:schemeClr val="bg1"/>
                </a:solidFill>
                <a:latin typeface="+mn-ea"/>
                <a:ea typeface="+mn-ea"/>
              </a:endParaRPr>
            </a:p>
          </p:txBody>
        </p:sp>
      </p:grpSp>
      <p:grpSp>
        <p:nvGrpSpPr>
          <p:cNvPr id="72" name="グループ化 71">
            <a:extLst>
              <a:ext uri="{FF2B5EF4-FFF2-40B4-BE49-F238E27FC236}">
                <a16:creationId xmlns:a16="http://schemas.microsoft.com/office/drawing/2014/main" id="{BD2445A9-60A6-49CB-B537-6A4986C4EA13}"/>
              </a:ext>
            </a:extLst>
          </p:cNvPr>
          <p:cNvGrpSpPr/>
          <p:nvPr/>
        </p:nvGrpSpPr>
        <p:grpSpPr>
          <a:xfrm>
            <a:off x="445666" y="1510395"/>
            <a:ext cx="774243" cy="387620"/>
            <a:chOff x="836845" y="1977200"/>
            <a:chExt cx="774243" cy="387620"/>
          </a:xfrm>
        </p:grpSpPr>
        <p:pic>
          <p:nvPicPr>
            <p:cNvPr id="73" name="図 72">
              <a:extLst>
                <a:ext uri="{FF2B5EF4-FFF2-40B4-BE49-F238E27FC236}">
                  <a16:creationId xmlns:a16="http://schemas.microsoft.com/office/drawing/2014/main" id="{60E55B16-5D0B-4372-AF24-F6A0071E67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845" y="1977200"/>
              <a:ext cx="774243" cy="387620"/>
            </a:xfrm>
            <a:prstGeom prst="rect">
              <a:avLst/>
            </a:prstGeom>
          </p:spPr>
        </p:pic>
        <p:sp>
          <p:nvSpPr>
            <p:cNvPr id="74" name="テキスト ボックス 73">
              <a:extLst>
                <a:ext uri="{FF2B5EF4-FFF2-40B4-BE49-F238E27FC236}">
                  <a16:creationId xmlns:a16="http://schemas.microsoft.com/office/drawing/2014/main" id="{31551034-4F40-43FF-A3B8-5692B5CD16A6}"/>
                </a:ext>
              </a:extLst>
            </p:cNvPr>
            <p:cNvSpPr txBox="1"/>
            <p:nvPr/>
          </p:nvSpPr>
          <p:spPr>
            <a:xfrm>
              <a:off x="924278" y="1995205"/>
              <a:ext cx="595035" cy="338554"/>
            </a:xfrm>
            <a:prstGeom prst="rect">
              <a:avLst/>
            </a:prstGeom>
            <a:noFill/>
          </p:spPr>
          <p:txBody>
            <a:bodyPr wrap="none" rtlCol="0">
              <a:spAutoFit/>
            </a:bodyPr>
            <a:lstStyle/>
            <a:p>
              <a:r>
                <a:rPr lang="ja-JP" altLang="en-US" sz="1600" b="1" dirty="0">
                  <a:solidFill>
                    <a:schemeClr val="bg1"/>
                  </a:solidFill>
                  <a:latin typeface="+mn-ea"/>
                  <a:ea typeface="+mn-ea"/>
                </a:rPr>
                <a:t>会場</a:t>
              </a:r>
              <a:endParaRPr kumimoji="1" lang="ja-JP" altLang="en-US" sz="1600" b="1" dirty="0">
                <a:solidFill>
                  <a:schemeClr val="bg1"/>
                </a:solidFill>
                <a:latin typeface="+mn-ea"/>
                <a:ea typeface="+mn-ea"/>
              </a:endParaRPr>
            </a:p>
          </p:txBody>
        </p:sp>
      </p:grpSp>
      <p:sp>
        <p:nvSpPr>
          <p:cNvPr id="77" name="テキスト ボックス 76">
            <a:extLst>
              <a:ext uri="{FF2B5EF4-FFF2-40B4-BE49-F238E27FC236}">
                <a16:creationId xmlns:a16="http://schemas.microsoft.com/office/drawing/2014/main" id="{01AA73E3-3B6C-4B72-B76D-AF8FA7322C0A}"/>
              </a:ext>
            </a:extLst>
          </p:cNvPr>
          <p:cNvSpPr txBox="1"/>
          <p:nvPr/>
        </p:nvSpPr>
        <p:spPr>
          <a:xfrm>
            <a:off x="68108" y="3397010"/>
            <a:ext cx="1421408" cy="261610"/>
          </a:xfrm>
          <a:prstGeom prst="rect">
            <a:avLst/>
          </a:prstGeom>
          <a:noFill/>
        </p:spPr>
        <p:txBody>
          <a:bodyPr wrap="square" rtlCol="0">
            <a:spAutoFit/>
          </a:bodyPr>
          <a:lstStyle/>
          <a:p>
            <a:pPr algn="ctr"/>
            <a:r>
              <a:rPr lang="en-US" altLang="ja-JP" sz="1100" dirty="0" smtClean="0">
                <a:solidFill>
                  <a:srgbClr val="036478"/>
                </a:solidFill>
                <a:latin typeface="+mn-ea"/>
                <a:ea typeface="+mn-ea"/>
              </a:rPr>
              <a:t>19</a:t>
            </a:r>
            <a:r>
              <a:rPr lang="ja-JP" altLang="en-US" sz="1100" dirty="0" smtClean="0">
                <a:solidFill>
                  <a:srgbClr val="036478"/>
                </a:solidFill>
                <a:latin typeface="+mn-ea"/>
                <a:ea typeface="+mn-ea"/>
              </a:rPr>
              <a:t>：</a:t>
            </a:r>
            <a:r>
              <a:rPr lang="en-US" altLang="ja-JP" sz="1100" dirty="0" smtClean="0">
                <a:solidFill>
                  <a:srgbClr val="036478"/>
                </a:solidFill>
                <a:latin typeface="+mn-ea"/>
                <a:ea typeface="+mn-ea"/>
              </a:rPr>
              <a:t>00</a:t>
            </a:r>
            <a:r>
              <a:rPr lang="ja-JP" altLang="en-US" sz="1100" dirty="0" smtClean="0">
                <a:solidFill>
                  <a:srgbClr val="036478"/>
                </a:solidFill>
                <a:latin typeface="+mn-ea"/>
                <a:ea typeface="+mn-ea"/>
              </a:rPr>
              <a:t>～</a:t>
            </a:r>
            <a:r>
              <a:rPr lang="en-US" altLang="ja-JP" sz="1100" dirty="0" smtClean="0">
                <a:solidFill>
                  <a:srgbClr val="036478"/>
                </a:solidFill>
                <a:latin typeface="+mn-ea"/>
                <a:ea typeface="+mn-ea"/>
              </a:rPr>
              <a:t>19</a:t>
            </a:r>
            <a:r>
              <a:rPr lang="ja-JP" altLang="en-US" sz="1100" dirty="0" smtClean="0">
                <a:solidFill>
                  <a:srgbClr val="036478"/>
                </a:solidFill>
                <a:latin typeface="+mn-ea"/>
                <a:ea typeface="+mn-ea"/>
              </a:rPr>
              <a:t>：</a:t>
            </a:r>
            <a:r>
              <a:rPr lang="en-US" altLang="ja-JP" sz="1100" dirty="0" smtClean="0">
                <a:solidFill>
                  <a:srgbClr val="036478"/>
                </a:solidFill>
                <a:latin typeface="+mn-ea"/>
                <a:ea typeface="+mn-ea"/>
              </a:rPr>
              <a:t>30</a:t>
            </a:r>
            <a:r>
              <a:rPr lang="ja-JP" altLang="en-US" sz="1100" dirty="0">
                <a:solidFill>
                  <a:srgbClr val="036478"/>
                </a:solidFill>
                <a:latin typeface="+mn-ea"/>
                <a:ea typeface="+mn-ea"/>
              </a:rPr>
              <a:t>　　</a:t>
            </a:r>
            <a:endParaRPr kumimoji="1" lang="ja-JP" altLang="en-US" sz="1100" dirty="0">
              <a:solidFill>
                <a:srgbClr val="036478"/>
              </a:solidFill>
              <a:latin typeface="+mn-ea"/>
              <a:ea typeface="+mn-ea"/>
            </a:endParaRPr>
          </a:p>
        </p:txBody>
      </p:sp>
      <p:sp>
        <p:nvSpPr>
          <p:cNvPr id="80" name="テキスト ボックス 79">
            <a:extLst>
              <a:ext uri="{FF2B5EF4-FFF2-40B4-BE49-F238E27FC236}">
                <a16:creationId xmlns:a16="http://schemas.microsoft.com/office/drawing/2014/main" id="{0D771613-2779-4D10-A868-ACD8242B6F15}"/>
              </a:ext>
            </a:extLst>
          </p:cNvPr>
          <p:cNvSpPr txBox="1"/>
          <p:nvPr/>
        </p:nvSpPr>
        <p:spPr>
          <a:xfrm>
            <a:off x="101277" y="4988805"/>
            <a:ext cx="1421408" cy="261610"/>
          </a:xfrm>
          <a:prstGeom prst="rect">
            <a:avLst/>
          </a:prstGeom>
          <a:noFill/>
        </p:spPr>
        <p:txBody>
          <a:bodyPr wrap="square" rtlCol="0">
            <a:spAutoFit/>
          </a:bodyPr>
          <a:lstStyle/>
          <a:p>
            <a:pPr algn="ctr"/>
            <a:r>
              <a:rPr lang="en-US" altLang="ja-JP" sz="1100" dirty="0" smtClean="0">
                <a:solidFill>
                  <a:srgbClr val="017F93"/>
                </a:solidFill>
                <a:latin typeface="+mn-ea"/>
                <a:ea typeface="+mn-ea"/>
              </a:rPr>
              <a:t>19</a:t>
            </a:r>
            <a:r>
              <a:rPr lang="ja-JP" altLang="en-US" sz="1100" dirty="0" smtClean="0">
                <a:solidFill>
                  <a:srgbClr val="017F93"/>
                </a:solidFill>
                <a:latin typeface="+mn-ea"/>
                <a:ea typeface="+mn-ea"/>
              </a:rPr>
              <a:t>：</a:t>
            </a:r>
            <a:r>
              <a:rPr lang="en-US" altLang="ja-JP" sz="1100" dirty="0" smtClean="0">
                <a:solidFill>
                  <a:srgbClr val="017F93"/>
                </a:solidFill>
                <a:latin typeface="+mn-ea"/>
                <a:ea typeface="+mn-ea"/>
              </a:rPr>
              <a:t>30</a:t>
            </a:r>
            <a:r>
              <a:rPr lang="ja-JP" altLang="en-US" sz="1100" dirty="0" smtClean="0">
                <a:solidFill>
                  <a:srgbClr val="017F93"/>
                </a:solidFill>
                <a:latin typeface="+mn-ea"/>
                <a:ea typeface="+mn-ea"/>
              </a:rPr>
              <a:t>～</a:t>
            </a:r>
            <a:r>
              <a:rPr lang="en-US" altLang="ja-JP" sz="1100" dirty="0" smtClean="0">
                <a:solidFill>
                  <a:srgbClr val="017F93"/>
                </a:solidFill>
                <a:latin typeface="+mn-ea"/>
                <a:ea typeface="+mn-ea"/>
              </a:rPr>
              <a:t>20</a:t>
            </a:r>
            <a:r>
              <a:rPr lang="ja-JP" altLang="en-US" sz="1100" dirty="0" smtClean="0">
                <a:solidFill>
                  <a:srgbClr val="017F93"/>
                </a:solidFill>
                <a:latin typeface="+mn-ea"/>
                <a:ea typeface="+mn-ea"/>
              </a:rPr>
              <a:t>：</a:t>
            </a:r>
            <a:r>
              <a:rPr lang="en-US" altLang="ja-JP" sz="1100" dirty="0" smtClean="0">
                <a:solidFill>
                  <a:srgbClr val="017F93"/>
                </a:solidFill>
                <a:latin typeface="+mn-ea"/>
                <a:ea typeface="+mn-ea"/>
              </a:rPr>
              <a:t>00</a:t>
            </a:r>
            <a:r>
              <a:rPr lang="ja-JP" altLang="en-US" sz="1100" dirty="0">
                <a:solidFill>
                  <a:srgbClr val="017F93"/>
                </a:solidFill>
                <a:latin typeface="+mn-ea"/>
                <a:ea typeface="+mn-ea"/>
              </a:rPr>
              <a:t>　　</a:t>
            </a:r>
            <a:endParaRPr kumimoji="1" lang="ja-JP" altLang="en-US" sz="1100" dirty="0">
              <a:solidFill>
                <a:srgbClr val="017F93"/>
              </a:solidFill>
              <a:latin typeface="+mn-ea"/>
              <a:ea typeface="+mn-ea"/>
            </a:endParaRPr>
          </a:p>
        </p:txBody>
      </p:sp>
      <p:pic>
        <p:nvPicPr>
          <p:cNvPr id="92" name="図 91">
            <a:extLst>
              <a:ext uri="{FF2B5EF4-FFF2-40B4-BE49-F238E27FC236}">
                <a16:creationId xmlns:a16="http://schemas.microsoft.com/office/drawing/2014/main" id="{6BA5B263-9CAA-49B1-9BDE-02FD96EDA395}"/>
              </a:ext>
            </a:extLst>
          </p:cNvPr>
          <p:cNvPicPr>
            <a:picLocks noChangeAspect="1"/>
          </p:cNvPicPr>
          <p:nvPr/>
        </p:nvPicPr>
        <p:blipFill>
          <a:blip r:embed="rId3"/>
          <a:stretch>
            <a:fillRect/>
          </a:stretch>
        </p:blipFill>
        <p:spPr>
          <a:xfrm>
            <a:off x="339362" y="2859624"/>
            <a:ext cx="6884126" cy="51631"/>
          </a:xfrm>
          <a:prstGeom prst="rect">
            <a:avLst/>
          </a:prstGeom>
        </p:spPr>
      </p:pic>
      <p:sp>
        <p:nvSpPr>
          <p:cNvPr id="95" name="正方形/長方形 94"/>
          <p:cNvSpPr/>
          <p:nvPr/>
        </p:nvSpPr>
        <p:spPr>
          <a:xfrm>
            <a:off x="1422488" y="3015615"/>
            <a:ext cx="5078091" cy="369332"/>
          </a:xfrm>
          <a:prstGeom prst="rect">
            <a:avLst/>
          </a:prstGeom>
        </p:spPr>
        <p:txBody>
          <a:bodyPr wrap="square">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座長：浦添総合病院</a:t>
            </a:r>
            <a:r>
              <a:rPr lang="ja-JP" altLang="en-US" sz="1600" smtClean="0">
                <a:latin typeface="Meiryo UI" panose="020B0604030504040204" pitchFamily="50" charset="-128"/>
                <a:ea typeface="Meiryo UI" panose="020B0604030504040204" pitchFamily="50" charset="-128"/>
                <a:cs typeface="Meiryo UI" panose="020B0604030504040204" pitchFamily="50" charset="-128"/>
              </a:rPr>
              <a:t>　薬剤部　主任</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川上</a:t>
            </a: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博瀬</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先生</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98" name="図 97">
            <a:extLst>
              <a:ext uri="{FF2B5EF4-FFF2-40B4-BE49-F238E27FC236}">
                <a16:creationId xmlns:a16="http://schemas.microsoft.com/office/drawing/2014/main" id="{0BDE3663-84AA-4A66-BDDF-D8F4891CCB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290" y="4630959"/>
            <a:ext cx="1083954" cy="353742"/>
          </a:xfrm>
          <a:prstGeom prst="rect">
            <a:avLst/>
          </a:prstGeom>
        </p:spPr>
      </p:pic>
      <p:sp>
        <p:nvSpPr>
          <p:cNvPr id="102" name="テキスト ボックス 101">
            <a:extLst>
              <a:ext uri="{FF2B5EF4-FFF2-40B4-BE49-F238E27FC236}">
                <a16:creationId xmlns:a16="http://schemas.microsoft.com/office/drawing/2014/main" id="{5145A651-1520-4045-9BBA-2BFD85F3466D}"/>
              </a:ext>
            </a:extLst>
          </p:cNvPr>
          <p:cNvSpPr txBox="1"/>
          <p:nvPr/>
        </p:nvSpPr>
        <p:spPr>
          <a:xfrm>
            <a:off x="264272" y="4636247"/>
            <a:ext cx="1088760" cy="372411"/>
          </a:xfrm>
          <a:prstGeom prst="rect">
            <a:avLst/>
          </a:prstGeom>
          <a:noFill/>
        </p:spPr>
        <p:txBody>
          <a:bodyPr wrap="none" rtlCol="0">
            <a:spAutoFit/>
          </a:bodyPr>
          <a:lstStyle/>
          <a:p>
            <a:pPr algn="ctr"/>
            <a:r>
              <a:rPr kumimoji="1" lang="en-US" altLang="ja-JP" sz="1400" b="1" dirty="0" err="1" smtClean="0">
                <a:solidFill>
                  <a:schemeClr val="bg1"/>
                </a:solidFill>
                <a:latin typeface="+mn-ea"/>
                <a:ea typeface="+mn-ea"/>
              </a:rPr>
              <a:t>SessionⅡ</a:t>
            </a:r>
            <a:endParaRPr kumimoji="1" lang="ja-JP" altLang="en-US" sz="1600" b="1" dirty="0">
              <a:solidFill>
                <a:schemeClr val="bg1"/>
              </a:solidFill>
              <a:latin typeface="+mn-ea"/>
              <a:ea typeface="+mn-ea"/>
            </a:endParaRPr>
          </a:p>
        </p:txBody>
      </p:sp>
      <p:sp>
        <p:nvSpPr>
          <p:cNvPr id="107" name="正方形/長方形 106"/>
          <p:cNvSpPr/>
          <p:nvPr/>
        </p:nvSpPr>
        <p:spPr>
          <a:xfrm>
            <a:off x="1439840" y="6267183"/>
            <a:ext cx="5783648" cy="769441"/>
          </a:xfrm>
          <a:prstGeom prst="rect">
            <a:avLst/>
          </a:prstGeom>
        </p:spPr>
        <p:txBody>
          <a:bodyPr wrap="square">
            <a:spAutoFit/>
          </a:bodyPr>
          <a:lstStyle/>
          <a:p>
            <a:pPr lvl="0"/>
            <a:r>
              <a:rPr lang="ja-JP" altLang="en-US" sz="2200" b="1" dirty="0" smtClean="0">
                <a:solidFill>
                  <a:srgbClr val="036478"/>
                </a:solidFill>
                <a:latin typeface="Meiryo UI" panose="020B0604030504040204" pitchFamily="50" charset="-128"/>
                <a:ea typeface="Meiryo UI" panose="020B0604030504040204" pitchFamily="50" charset="-128"/>
                <a:cs typeface="Microsoft Himalaya" panose="01010100010101010101" pitchFamily="2" charset="0"/>
              </a:rPr>
              <a:t>パネルセッション</a:t>
            </a:r>
            <a:endParaRPr lang="en-US" altLang="ja-JP" sz="2200" b="1" dirty="0" smtClean="0">
              <a:solidFill>
                <a:srgbClr val="036478"/>
              </a:solidFill>
              <a:latin typeface="Meiryo UI" panose="020B0604030504040204" pitchFamily="50" charset="-128"/>
              <a:ea typeface="Meiryo UI" panose="020B0604030504040204" pitchFamily="50" charset="-128"/>
              <a:cs typeface="Microsoft Himalaya" panose="01010100010101010101" pitchFamily="2" charset="0"/>
            </a:endParaRPr>
          </a:p>
          <a:p>
            <a:pPr lvl="0"/>
            <a:r>
              <a:rPr lang="ja-JP" altLang="en-US" sz="2200" b="1" dirty="0" smtClean="0">
                <a:solidFill>
                  <a:srgbClr val="036478"/>
                </a:solidFill>
                <a:latin typeface="Meiryo UI" panose="020B0604030504040204" pitchFamily="50" charset="-128"/>
                <a:ea typeface="Meiryo UI" panose="020B0604030504040204" pitchFamily="50" charset="-128"/>
                <a:cs typeface="Microsoft Himalaya" panose="01010100010101010101" pitchFamily="2" charset="0"/>
              </a:rPr>
              <a:t>「 </a:t>
            </a:r>
            <a:r>
              <a:rPr lang="ja-JP" altLang="en-US" sz="2200" b="1" dirty="0">
                <a:solidFill>
                  <a:srgbClr val="036478"/>
                </a:solidFill>
                <a:latin typeface="Meiryo UI" panose="020B0604030504040204" pitchFamily="50" charset="-128"/>
                <a:ea typeface="Meiryo UI" panose="020B0604030504040204" pitchFamily="50" charset="-128"/>
                <a:cs typeface="Microsoft Himalaya" panose="01010100010101010101" pitchFamily="2" charset="0"/>
              </a:rPr>
              <a:t>実臨床からから考える最適な制吐療法と</a:t>
            </a:r>
            <a:r>
              <a:rPr lang="ja-JP" altLang="en-US" sz="2200" b="1" dirty="0" smtClean="0">
                <a:solidFill>
                  <a:srgbClr val="036478"/>
                </a:solidFill>
                <a:latin typeface="Meiryo UI" panose="020B0604030504040204" pitchFamily="50" charset="-128"/>
                <a:ea typeface="Meiryo UI" panose="020B0604030504040204" pitchFamily="50" charset="-128"/>
                <a:cs typeface="Microsoft Himalaya" panose="01010100010101010101" pitchFamily="2" charset="0"/>
              </a:rPr>
              <a:t>は </a:t>
            </a:r>
            <a:r>
              <a:rPr lang="ja-JP" altLang="en-US" sz="2200" b="1" dirty="0" smtClean="0">
                <a:solidFill>
                  <a:srgbClr val="036478"/>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200" b="1" dirty="0">
              <a:solidFill>
                <a:srgbClr val="036478"/>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テキスト ボックス 108"/>
          <p:cNvSpPr txBox="1"/>
          <p:nvPr/>
        </p:nvSpPr>
        <p:spPr>
          <a:xfrm>
            <a:off x="1048627" y="2419194"/>
            <a:ext cx="5211683" cy="338554"/>
          </a:xfrm>
          <a:prstGeom prst="rect">
            <a:avLst/>
          </a:prstGeom>
          <a:noFill/>
          <a:ln w="38100">
            <a:solidFill>
              <a:srgbClr val="FF6600"/>
            </a:solidFill>
          </a:ln>
        </p:spPr>
        <p:txBody>
          <a:bodyPr wrap="none" rtlCol="0">
            <a:spAutoFit/>
          </a:bodyPr>
          <a:lstStyle/>
          <a:p>
            <a:r>
              <a:rPr kumimoji="1" lang="ja-JP" altLang="en-US"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＊事前の参加登録が必要です。詳細は裏面をご覧下さい＊</a:t>
            </a:r>
          </a:p>
        </p:txBody>
      </p:sp>
      <p:sp>
        <p:nvSpPr>
          <p:cNvPr id="110" name="テキスト ボックス 109">
            <a:extLst>
              <a:ext uri="{FF2B5EF4-FFF2-40B4-BE49-F238E27FC236}">
                <a16:creationId xmlns:a16="http://schemas.microsoft.com/office/drawing/2014/main" id="{0D771613-2779-4D10-A868-ACD8242B6F15}"/>
              </a:ext>
            </a:extLst>
          </p:cNvPr>
          <p:cNvSpPr txBox="1"/>
          <p:nvPr/>
        </p:nvSpPr>
        <p:spPr>
          <a:xfrm>
            <a:off x="68108" y="6657585"/>
            <a:ext cx="1421408" cy="261610"/>
          </a:xfrm>
          <a:prstGeom prst="rect">
            <a:avLst/>
          </a:prstGeom>
          <a:noFill/>
        </p:spPr>
        <p:txBody>
          <a:bodyPr wrap="square" rtlCol="0">
            <a:spAutoFit/>
          </a:bodyPr>
          <a:lstStyle/>
          <a:p>
            <a:pPr algn="ctr"/>
            <a:r>
              <a:rPr lang="en-US" altLang="ja-JP" sz="1100" dirty="0" smtClean="0">
                <a:solidFill>
                  <a:srgbClr val="036478"/>
                </a:solidFill>
                <a:latin typeface="+mn-ea"/>
                <a:ea typeface="+mn-ea"/>
              </a:rPr>
              <a:t>20</a:t>
            </a:r>
            <a:r>
              <a:rPr lang="ja-JP" altLang="en-US" sz="1100" dirty="0" smtClean="0">
                <a:solidFill>
                  <a:srgbClr val="036478"/>
                </a:solidFill>
                <a:latin typeface="+mn-ea"/>
                <a:ea typeface="+mn-ea"/>
              </a:rPr>
              <a:t>：</a:t>
            </a:r>
            <a:r>
              <a:rPr lang="en-US" altLang="ja-JP" sz="1100" dirty="0" smtClean="0">
                <a:solidFill>
                  <a:srgbClr val="036478"/>
                </a:solidFill>
                <a:latin typeface="+mn-ea"/>
                <a:ea typeface="+mn-ea"/>
              </a:rPr>
              <a:t>00</a:t>
            </a:r>
            <a:r>
              <a:rPr lang="ja-JP" altLang="en-US" sz="1100" dirty="0" smtClean="0">
                <a:solidFill>
                  <a:srgbClr val="036478"/>
                </a:solidFill>
                <a:latin typeface="+mn-ea"/>
                <a:ea typeface="+mn-ea"/>
              </a:rPr>
              <a:t>～</a:t>
            </a:r>
            <a:r>
              <a:rPr lang="en-US" altLang="ja-JP" sz="1100" dirty="0" smtClean="0">
                <a:solidFill>
                  <a:srgbClr val="036478"/>
                </a:solidFill>
                <a:latin typeface="+mn-ea"/>
                <a:ea typeface="+mn-ea"/>
              </a:rPr>
              <a:t>20</a:t>
            </a:r>
            <a:r>
              <a:rPr lang="ja-JP" altLang="en-US" sz="1100" dirty="0" smtClean="0">
                <a:solidFill>
                  <a:srgbClr val="036478"/>
                </a:solidFill>
                <a:latin typeface="+mn-ea"/>
                <a:ea typeface="+mn-ea"/>
              </a:rPr>
              <a:t>：</a:t>
            </a:r>
            <a:r>
              <a:rPr lang="en-US" altLang="ja-JP" sz="1100" dirty="0">
                <a:solidFill>
                  <a:srgbClr val="036478"/>
                </a:solidFill>
                <a:latin typeface="+mn-ea"/>
                <a:ea typeface="+mn-ea"/>
              </a:rPr>
              <a:t>4</a:t>
            </a:r>
            <a:r>
              <a:rPr lang="en-US" altLang="ja-JP" sz="1100" dirty="0" smtClean="0">
                <a:solidFill>
                  <a:srgbClr val="036478"/>
                </a:solidFill>
                <a:latin typeface="+mn-ea"/>
                <a:ea typeface="+mn-ea"/>
              </a:rPr>
              <a:t>0</a:t>
            </a:r>
            <a:r>
              <a:rPr lang="ja-JP" altLang="en-US" sz="1100" dirty="0">
                <a:solidFill>
                  <a:srgbClr val="036478"/>
                </a:solidFill>
                <a:latin typeface="+mn-ea"/>
                <a:ea typeface="+mn-ea"/>
              </a:rPr>
              <a:t>　　</a:t>
            </a:r>
            <a:endParaRPr kumimoji="1" lang="ja-JP" altLang="en-US" sz="1100" dirty="0">
              <a:solidFill>
                <a:srgbClr val="036478"/>
              </a:solidFill>
              <a:latin typeface="+mn-ea"/>
              <a:ea typeface="+mn-ea"/>
            </a:endParaRPr>
          </a:p>
        </p:txBody>
      </p:sp>
      <p:sp>
        <p:nvSpPr>
          <p:cNvPr id="111" name="テキスト ボックス 110"/>
          <p:cNvSpPr txBox="1"/>
          <p:nvPr/>
        </p:nvSpPr>
        <p:spPr>
          <a:xfrm>
            <a:off x="1886407" y="10260094"/>
            <a:ext cx="3672800" cy="276999"/>
          </a:xfrm>
          <a:prstGeom prst="rect">
            <a:avLst/>
          </a:prstGeom>
          <a:noFill/>
        </p:spPr>
        <p:txBody>
          <a:bodyPr wrap="none" rtlCol="0">
            <a:spAutoFit/>
          </a:bodyPr>
          <a:lstStyle/>
          <a:p>
            <a:pPr algn="r"/>
            <a:r>
              <a:rPr lang="ja-JP" altLang="en-US" sz="1200" dirty="0" smtClean="0">
                <a:solidFill>
                  <a:srgbClr val="036478"/>
                </a:solidFill>
                <a:latin typeface="Meiryo UI" panose="020B0604030504040204" pitchFamily="50" charset="-128"/>
                <a:ea typeface="Meiryo UI" panose="020B0604030504040204" pitchFamily="50" charset="-128"/>
                <a:cs typeface="Meiryo UI" panose="020B0604030504040204" pitchFamily="50" charset="-128"/>
              </a:rPr>
              <a:t>共催：沖縄県病院薬剤師会　大鵬薬品工業株式会社</a:t>
            </a:r>
            <a:endParaRPr lang="en-US" altLang="ja-JP" sz="1200" dirty="0" smtClean="0">
              <a:solidFill>
                <a:srgbClr val="036478"/>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テキスト ボックス 111"/>
          <p:cNvSpPr txBox="1"/>
          <p:nvPr/>
        </p:nvSpPr>
        <p:spPr>
          <a:xfrm>
            <a:off x="66650" y="9443693"/>
            <a:ext cx="6100657" cy="777136"/>
          </a:xfrm>
          <a:prstGeom prst="rect">
            <a:avLst/>
          </a:prstGeom>
          <a:noFill/>
        </p:spPr>
        <p:txBody>
          <a:bodyPr wrap="square" rtlCol="0">
            <a:spAutoFit/>
          </a:bodyPr>
          <a:lstStyle/>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＊日病</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薬病院薬学認定</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単位取得には</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90</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分の受講が必須です。</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＊講演中にキーワードを</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回提示します。講演会終了後に回答画面がでましたら必ずご回答下さい。</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回答がない場合は単位が取得できません。</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＊単位取得に関する留意点は講演会開始前にスライドにて表示しますので早めに入室の上ご確認下さい。</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3" name="縦書きコンテンツ プレースホルダー 83">
            <a:extLst>
              <a:ext uri="{FF2B5EF4-FFF2-40B4-BE49-F238E27FC236}">
                <a16:creationId xmlns:a16="http://schemas.microsoft.com/office/drawing/2014/main" id="{88459AC2-1556-4F13-883A-58C7564DEFC4}"/>
              </a:ext>
            </a:extLst>
          </p:cNvPr>
          <p:cNvSpPr>
            <a:spLocks noGrp="1"/>
          </p:cNvSpPr>
          <p:nvPr>
            <p:ph orient="vert" sz="quarter" idx="66"/>
          </p:nvPr>
        </p:nvSpPr>
        <p:spPr>
          <a:xfrm>
            <a:off x="1420790" y="4122924"/>
            <a:ext cx="4516888" cy="370206"/>
          </a:xfrm>
        </p:spPr>
        <p:txBody>
          <a:bodyPr/>
          <a:lstStyle/>
          <a:p>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演者：中頭病院　薬剤部　</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山本 紗織</a:t>
            </a:r>
            <a:r>
              <a:rPr lang="ja-JP" altLang="en-US" sz="1800" b="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先生</a:t>
            </a:r>
            <a:endParaRPr lang="ja-JP" altLang="en-US" sz="1600" b="0" dirty="0"/>
          </a:p>
        </p:txBody>
      </p:sp>
      <p:sp>
        <p:nvSpPr>
          <p:cNvPr id="115" name="正方形/長方形 114"/>
          <p:cNvSpPr/>
          <p:nvPr/>
        </p:nvSpPr>
        <p:spPr>
          <a:xfrm>
            <a:off x="464994" y="7020825"/>
            <a:ext cx="6908596" cy="369332"/>
          </a:xfrm>
          <a:prstGeom prst="rect">
            <a:avLst/>
          </a:prstGeom>
        </p:spPr>
        <p:txBody>
          <a:bodyPr wrap="square">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司　　　会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琉球大学病院　薬剤部　副薬剤部長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石井 岳夫</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先生</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6" name="正方形/長方形 115"/>
          <p:cNvSpPr/>
          <p:nvPr/>
        </p:nvSpPr>
        <p:spPr>
          <a:xfrm>
            <a:off x="448901" y="7778000"/>
            <a:ext cx="1572000" cy="338554"/>
          </a:xfrm>
          <a:prstGeom prst="rect">
            <a:avLst/>
          </a:prstGeom>
        </p:spPr>
        <p:txBody>
          <a:bodyPr wrap="square">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ディスカッサント</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7" name="テキスト ボックス 116"/>
          <p:cNvSpPr txBox="1"/>
          <p:nvPr/>
        </p:nvSpPr>
        <p:spPr>
          <a:xfrm>
            <a:off x="-1" y="755730"/>
            <a:ext cx="7542785" cy="276999"/>
          </a:xfrm>
          <a:prstGeom prst="rect">
            <a:avLst/>
          </a:prstGeom>
          <a:noFill/>
        </p:spPr>
        <p:txBody>
          <a:bodyPr wrap="square" rtlCol="0">
            <a:spAutoFit/>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日病薬病院薬学認定</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単位</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119" name="図 118">
            <a:extLst>
              <a:ext uri="{FF2B5EF4-FFF2-40B4-BE49-F238E27FC236}">
                <a16:creationId xmlns:a16="http://schemas.microsoft.com/office/drawing/2014/main" id="{0BDE3663-84AA-4A66-BDDF-D8F4891CCB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290" y="3038227"/>
            <a:ext cx="1083954" cy="353742"/>
          </a:xfrm>
          <a:prstGeom prst="rect">
            <a:avLst/>
          </a:prstGeom>
        </p:spPr>
      </p:pic>
      <p:sp>
        <p:nvSpPr>
          <p:cNvPr id="120" name="テキスト ボックス 119">
            <a:extLst>
              <a:ext uri="{FF2B5EF4-FFF2-40B4-BE49-F238E27FC236}">
                <a16:creationId xmlns:a16="http://schemas.microsoft.com/office/drawing/2014/main" id="{5145A651-1520-4045-9BBA-2BFD85F3466D}"/>
              </a:ext>
            </a:extLst>
          </p:cNvPr>
          <p:cNvSpPr txBox="1"/>
          <p:nvPr/>
        </p:nvSpPr>
        <p:spPr>
          <a:xfrm>
            <a:off x="204961" y="3043515"/>
            <a:ext cx="1207382" cy="307777"/>
          </a:xfrm>
          <a:prstGeom prst="rect">
            <a:avLst/>
          </a:prstGeom>
          <a:noFill/>
        </p:spPr>
        <p:txBody>
          <a:bodyPr wrap="none" rtlCol="0">
            <a:spAutoFit/>
          </a:bodyPr>
          <a:lstStyle/>
          <a:p>
            <a:pPr algn="ctr"/>
            <a:r>
              <a:rPr kumimoji="1" lang="en-US" altLang="ja-JP" sz="1400" b="1" dirty="0" err="1" smtClean="0">
                <a:solidFill>
                  <a:schemeClr val="bg1"/>
                </a:solidFill>
                <a:latin typeface="+mn-ea"/>
                <a:ea typeface="+mn-ea"/>
              </a:rPr>
              <a:t>SessionⅠ</a:t>
            </a:r>
            <a:r>
              <a:rPr kumimoji="1" lang="ja-JP" altLang="en-US" sz="1400" b="1" dirty="0" smtClean="0">
                <a:solidFill>
                  <a:schemeClr val="bg1"/>
                </a:solidFill>
                <a:latin typeface="+mn-ea"/>
                <a:ea typeface="+mn-ea"/>
              </a:rPr>
              <a:t>　</a:t>
            </a:r>
            <a:endParaRPr kumimoji="1" lang="ja-JP" altLang="en-US" sz="1600" b="1" dirty="0">
              <a:solidFill>
                <a:schemeClr val="bg1"/>
              </a:solidFill>
              <a:latin typeface="+mn-ea"/>
              <a:ea typeface="+mn-ea"/>
            </a:endParaRPr>
          </a:p>
        </p:txBody>
      </p:sp>
      <p:pic>
        <p:nvPicPr>
          <p:cNvPr id="122" name="図 121">
            <a:extLst>
              <a:ext uri="{FF2B5EF4-FFF2-40B4-BE49-F238E27FC236}">
                <a16:creationId xmlns:a16="http://schemas.microsoft.com/office/drawing/2014/main" id="{0BDE3663-84AA-4A66-BDDF-D8F4891CCB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380" y="6315936"/>
            <a:ext cx="1083954" cy="353742"/>
          </a:xfrm>
          <a:prstGeom prst="rect">
            <a:avLst/>
          </a:prstGeom>
        </p:spPr>
      </p:pic>
      <p:sp>
        <p:nvSpPr>
          <p:cNvPr id="123" name="テキスト ボックス 122">
            <a:extLst>
              <a:ext uri="{FF2B5EF4-FFF2-40B4-BE49-F238E27FC236}">
                <a16:creationId xmlns:a16="http://schemas.microsoft.com/office/drawing/2014/main" id="{5145A651-1520-4045-9BBA-2BFD85F3466D}"/>
              </a:ext>
            </a:extLst>
          </p:cNvPr>
          <p:cNvSpPr txBox="1"/>
          <p:nvPr/>
        </p:nvSpPr>
        <p:spPr>
          <a:xfrm>
            <a:off x="256361" y="6330749"/>
            <a:ext cx="1088760" cy="307777"/>
          </a:xfrm>
          <a:prstGeom prst="rect">
            <a:avLst/>
          </a:prstGeom>
          <a:noFill/>
        </p:spPr>
        <p:txBody>
          <a:bodyPr wrap="none" rtlCol="0">
            <a:spAutoFit/>
          </a:bodyPr>
          <a:lstStyle/>
          <a:p>
            <a:pPr algn="ctr"/>
            <a:r>
              <a:rPr kumimoji="1" lang="en-US" altLang="ja-JP" sz="1400" b="1" dirty="0" err="1" smtClean="0">
                <a:solidFill>
                  <a:schemeClr val="bg1"/>
                </a:solidFill>
                <a:latin typeface="+mn-ea"/>
                <a:ea typeface="+mn-ea"/>
              </a:rPr>
              <a:t>SessionⅢ</a:t>
            </a:r>
            <a:endParaRPr kumimoji="1" lang="ja-JP" altLang="en-US" sz="1600" b="1" dirty="0">
              <a:solidFill>
                <a:schemeClr val="bg1"/>
              </a:solidFill>
              <a:latin typeface="+mn-ea"/>
              <a:ea typeface="+mn-ea"/>
            </a:endParaRPr>
          </a:p>
        </p:txBody>
      </p:sp>
      <p:sp>
        <p:nvSpPr>
          <p:cNvPr id="38" name="正方形/長方形 37"/>
          <p:cNvSpPr/>
          <p:nvPr/>
        </p:nvSpPr>
        <p:spPr>
          <a:xfrm>
            <a:off x="1416425" y="4608100"/>
            <a:ext cx="5875628" cy="641201"/>
          </a:xfrm>
          <a:prstGeom prst="rect">
            <a:avLst/>
          </a:prstGeom>
        </p:spPr>
        <p:txBody>
          <a:bodyPr wrap="square">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座長</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友愛医療センター　</a:t>
            </a:r>
            <a:r>
              <a:rPr lang="zh-TW" altLang="en-US" sz="1600" dirty="0">
                <a:latin typeface="Meiryo UI" panose="020B0604030504040204" pitchFamily="50" charset="-128"/>
                <a:ea typeface="Meiryo UI" panose="020B0604030504040204" pitchFamily="50" charset="-128"/>
                <a:cs typeface="Meiryo UI" panose="020B0604030504040204" pitchFamily="50" charset="-128"/>
              </a:rPr>
              <a:t>消化器外科　外科</a:t>
            </a:r>
            <a:r>
              <a:rPr lang="zh-TW" altLang="en-US" sz="1600" dirty="0" smtClean="0">
                <a:latin typeface="Meiryo UI" panose="020B0604030504040204" pitchFamily="50" charset="-128"/>
                <a:ea typeface="Meiryo UI" panose="020B0604030504040204" pitchFamily="50" charset="-128"/>
                <a:cs typeface="Meiryo UI" panose="020B0604030504040204" pitchFamily="50" charset="-128"/>
              </a:rPr>
              <a:t>腫瘍科</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部長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200"/>
              </a:spcBef>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照屋　剛</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先生　　　　　　　　　　　　　　　　　　　　　　　　　　　　　　　　　　　　　　　　　　　　　　</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a:xfrm>
            <a:off x="467482" y="7395621"/>
            <a:ext cx="6867688" cy="369332"/>
          </a:xfrm>
          <a:prstGeom prst="rect">
            <a:avLst/>
          </a:prstGeom>
        </p:spPr>
        <p:txBody>
          <a:bodyPr wrap="square">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アドバイザー</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香川</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大学医学部　臨床腫瘍学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講座　教授</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辻</a:t>
            </a:r>
            <a:r>
              <a:rPr lang="ja-JP" altLang="en-US" b="1" dirty="0">
                <a:latin typeface="Meiryo UI" panose="020B0604030504040204" pitchFamily="50" charset="-128"/>
                <a:ea typeface="Meiryo UI" panose="020B0604030504040204" pitchFamily="50" charset="-128"/>
                <a:cs typeface="Meiryo UI" panose="020B0604030504040204" pitchFamily="50" charset="-128"/>
              </a:rPr>
              <a:t>　晃仁</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先生</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縦書きコンテンツ プレースホルダー 74">
            <a:extLst>
              <a:ext uri="{FF2B5EF4-FFF2-40B4-BE49-F238E27FC236}">
                <a16:creationId xmlns:a16="http://schemas.microsoft.com/office/drawing/2014/main" id="{E41831D0-FDF1-415C-B2DF-7101EF6E5D88}"/>
              </a:ext>
            </a:extLst>
          </p:cNvPr>
          <p:cNvSpPr>
            <a:spLocks noGrp="1"/>
          </p:cNvSpPr>
          <p:nvPr>
            <p:ph orient="vert" sz="quarter" idx="53"/>
          </p:nvPr>
        </p:nvSpPr>
        <p:spPr>
          <a:xfrm>
            <a:off x="1286637" y="1544679"/>
            <a:ext cx="6086571" cy="449115"/>
          </a:xfrm>
        </p:spPr>
        <p:txBody>
          <a:bodyPr/>
          <a:lstStyle/>
          <a:p>
            <a:pPr algn="just">
              <a:lnSpc>
                <a:spcPts val="2000"/>
              </a:lnSpc>
            </a:pPr>
            <a:r>
              <a:rPr lang="en-US" altLang="ja-JP" sz="2000" dirty="0" smtClean="0"/>
              <a:t>ZOOM</a:t>
            </a:r>
            <a:r>
              <a:rPr lang="ja-JP" altLang="en-US" sz="1800" dirty="0" smtClean="0"/>
              <a:t>配信</a:t>
            </a:r>
            <a:endParaRPr lang="en-US" altLang="ja-JP" sz="1800" dirty="0" smtClean="0"/>
          </a:p>
        </p:txBody>
      </p:sp>
      <p:pic>
        <p:nvPicPr>
          <p:cNvPr id="36" name="図 35" descr="画面の領域"/>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8471" y="970299"/>
            <a:ext cx="928691" cy="912108"/>
          </a:xfrm>
          <a:prstGeom prst="rect">
            <a:avLst/>
          </a:prstGeom>
        </p:spPr>
      </p:pic>
      <p:sp>
        <p:nvSpPr>
          <p:cNvPr id="2" name="正方形/長方形 1"/>
          <p:cNvSpPr/>
          <p:nvPr/>
        </p:nvSpPr>
        <p:spPr>
          <a:xfrm>
            <a:off x="5978274" y="1868442"/>
            <a:ext cx="1441420" cy="538609"/>
          </a:xfrm>
          <a:prstGeom prst="rect">
            <a:avLst/>
          </a:prstGeom>
        </p:spPr>
        <p:txBody>
          <a:bodyPr wrap="none">
            <a:spAutoFit/>
          </a:bodyPr>
          <a:lstStyle/>
          <a:p>
            <a:pPr>
              <a:spcBef>
                <a:spcPts val="600"/>
              </a:spcBef>
              <a:spcAft>
                <a:spcPts val="0"/>
              </a:spcAft>
            </a:pPr>
            <a:r>
              <a:rPr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二次元コード</a:t>
            </a:r>
            <a:r>
              <a:rPr lang="ja-JP" altLang="en-US" sz="12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から</a:t>
            </a:r>
            <a:endParaRPr lang="en-US" altLang="ja-JP" sz="12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spcBef>
                <a:spcPts val="600"/>
              </a:spcBef>
              <a:spcAft>
                <a:spcPts val="0"/>
              </a:spcAft>
            </a:pPr>
            <a:r>
              <a:rPr lang="ja-JP" altLang="en-US" sz="12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お申し込み</a:t>
            </a:r>
            <a:r>
              <a:rPr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ください。</a:t>
            </a:r>
            <a:endParaRPr lang="en-US" altLang="ja-JP"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40" name="正方形/長方形 39"/>
          <p:cNvSpPr/>
          <p:nvPr/>
        </p:nvSpPr>
        <p:spPr>
          <a:xfrm>
            <a:off x="1810788" y="7776959"/>
            <a:ext cx="5486114" cy="1477328"/>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沖縄県立中部病院</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薬</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局長</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友利 幹夫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先生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中部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徳洲会病院</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薬剤部　主任</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駒井 </a:t>
            </a:r>
            <a:r>
              <a:rPr lang="ja-JP" altLang="en-US" b="1" dirty="0">
                <a:latin typeface="Meiryo UI" panose="020B0604030504040204" pitchFamily="50" charset="-128"/>
                <a:ea typeface="Meiryo UI" panose="020B0604030504040204" pitchFamily="50" charset="-128"/>
                <a:cs typeface="Meiryo UI" panose="020B0604030504040204" pitchFamily="50" charset="-128"/>
              </a:rPr>
              <a:t>勇</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太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先生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中頭病院</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薬剤部　主任</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latin typeface="Meiryo UI" panose="020B0604030504040204" pitchFamily="50" charset="-128"/>
                <a:ea typeface="Meiryo UI" panose="020B0604030504040204" pitchFamily="50" charset="-128"/>
                <a:cs typeface="Meiryo UI" panose="020B0604030504040204" pitchFamily="50" charset="-128"/>
              </a:rPr>
              <a:t>平良 智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先生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那覇市立病院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薬剤科</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副薬剤科長</a:t>
            </a:r>
            <a:r>
              <a:rPr lang="en-US" altLang="ja-JP"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永井 賢作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先生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琉球大学病院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薬剤部</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難波 有智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先生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617208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正方形/長方形 55"/>
          <p:cNvSpPr/>
          <p:nvPr/>
        </p:nvSpPr>
        <p:spPr>
          <a:xfrm>
            <a:off x="330332" y="1843425"/>
            <a:ext cx="6955840" cy="1577355"/>
          </a:xfrm>
          <a:prstGeom prst="rect">
            <a:avLst/>
          </a:prstGeom>
          <a:noFill/>
          <a:ln w="28575">
            <a:solidFill>
              <a:srgbClr val="017F93"/>
            </a:solidFill>
          </a:ln>
        </p:spPr>
        <p:txBody>
          <a:bodyPr wrap="square">
            <a:spAutoFit/>
          </a:bodyPr>
          <a:lstStyle/>
          <a:p>
            <a:pPr>
              <a:spcBef>
                <a:spcPts val="600"/>
              </a:spcBef>
            </a:pPr>
            <a:r>
              <a:rPr lang="ja-JP" altLang="en-US" b="1" dirty="0" smtClean="0">
                <a:latin typeface="Meiryo UI" panose="020B0604030504040204" pitchFamily="50" charset="-128"/>
                <a:ea typeface="Meiryo UI" panose="020B0604030504040204" pitchFamily="50" charset="-128"/>
              </a:rPr>
              <a:t>方法</a:t>
            </a:r>
            <a:r>
              <a:rPr lang="en-US" altLang="ja-JP" b="1" dirty="0" smtClean="0">
                <a:latin typeface="Meiryo UI" panose="020B0604030504040204" pitchFamily="50" charset="-128"/>
                <a:ea typeface="Meiryo UI" panose="020B0604030504040204" pitchFamily="50" charset="-128"/>
              </a:rPr>
              <a:t>1.</a:t>
            </a:r>
            <a:r>
              <a:rPr lang="ja-JP" altLang="en-US" b="1" dirty="0" smtClean="0">
                <a:latin typeface="Meiryo UI" panose="020B0604030504040204" pitchFamily="50" charset="-128"/>
                <a:ea typeface="Meiryo UI" panose="020B0604030504040204" pitchFamily="50" charset="-128"/>
              </a:rPr>
              <a:t>ご自身でご登録</a:t>
            </a:r>
            <a:endParaRPr lang="en-US" altLang="ja-JP" b="1" dirty="0" smtClean="0">
              <a:latin typeface="Meiryo UI" panose="020B0604030504040204" pitchFamily="50" charset="-128"/>
              <a:ea typeface="Meiryo UI" panose="020B0604030504040204" pitchFamily="50" charset="-128"/>
            </a:endParaRPr>
          </a:p>
          <a:p>
            <a:pPr>
              <a:spcBef>
                <a:spcPts val="600"/>
              </a:spcBef>
              <a:spcAft>
                <a:spcPts val="0"/>
              </a:spcAft>
            </a:pPr>
            <a:r>
              <a:rPr lang="ja-JP" altLang="en-US" b="1" dirty="0" smtClean="0">
                <a:solidFill>
                  <a:srgbClr val="FF0000"/>
                </a:solidFill>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下記</a:t>
            </a:r>
            <a:r>
              <a:rPr lang="en-US" altLang="ja-JP" sz="1600" dirty="0">
                <a:latin typeface="Meiryo UI" panose="020B0604030504040204" pitchFamily="50" charset="-128"/>
                <a:ea typeface="Meiryo UI" panose="020B0604030504040204" pitchFamily="50" charset="-128"/>
              </a:rPr>
              <a:t>URL</a:t>
            </a:r>
            <a:r>
              <a:rPr lang="ja-JP" altLang="en-US" sz="1600" dirty="0">
                <a:latin typeface="Meiryo UI" panose="020B0604030504040204" pitchFamily="50" charset="-128"/>
                <a:ea typeface="Meiryo UI" panose="020B0604030504040204" pitchFamily="50" charset="-128"/>
              </a:rPr>
              <a:t>また</a:t>
            </a:r>
            <a:r>
              <a:rPr lang="ja-JP" altLang="en-US" sz="1600" dirty="0" smtClean="0">
                <a:latin typeface="Meiryo UI" panose="020B0604030504040204" pitchFamily="50" charset="-128"/>
                <a:ea typeface="Meiryo UI" panose="020B0604030504040204" pitchFamily="50" charset="-128"/>
              </a:rPr>
              <a:t>は右の二次元</a:t>
            </a:r>
            <a:r>
              <a:rPr lang="ja-JP" altLang="en-US" sz="1600" dirty="0">
                <a:latin typeface="Meiryo UI" panose="020B0604030504040204" pitchFamily="50" charset="-128"/>
                <a:ea typeface="Meiryo UI" panose="020B0604030504040204" pitchFamily="50" charset="-128"/>
              </a:rPr>
              <a:t>コードからお申し込み</a:t>
            </a:r>
            <a:r>
              <a:rPr lang="ja-JP" altLang="en-US" sz="1600" dirty="0" smtClean="0">
                <a:latin typeface="Meiryo UI" panose="020B0604030504040204" pitchFamily="50" charset="-128"/>
                <a:ea typeface="Meiryo UI" panose="020B0604030504040204" pitchFamily="50" charset="-128"/>
              </a:rPr>
              <a:t>ください。</a:t>
            </a:r>
            <a:endParaRPr lang="en-US" altLang="ja-JP" sz="1600" dirty="0" smtClean="0">
              <a:latin typeface="Meiryo UI" panose="020B0604030504040204" pitchFamily="50" charset="-128"/>
              <a:ea typeface="Meiryo UI" panose="020B0604030504040204" pitchFamily="50" charset="-128"/>
            </a:endParaRPr>
          </a:p>
          <a:p>
            <a:r>
              <a:rPr lang="ja-JP" altLang="en-US" sz="1600" dirty="0" smtClean="0">
                <a:solidFill>
                  <a:srgbClr val="0070C0"/>
                </a:solidFill>
              </a:rPr>
              <a:t>　</a:t>
            </a:r>
            <a:r>
              <a:rPr lang="ja-JP" altLang="en-US" sz="1400" dirty="0" smtClean="0">
                <a:solidFill>
                  <a:srgbClr val="0070C0"/>
                </a:solidFill>
              </a:rPr>
              <a:t>　</a:t>
            </a:r>
            <a:r>
              <a:rPr lang="en-US" altLang="ja-JP" sz="1400" dirty="0">
                <a:hlinkClick r:id="rId2"/>
              </a:rPr>
              <a:t>https://zoom.us/webinar/register/WN_JFSnPP0_QNuRZKYHu8IWZA</a:t>
            </a:r>
            <a:endParaRPr lang="ja-JP" altLang="en-US" sz="1600" dirty="0"/>
          </a:p>
          <a:p>
            <a:pPr>
              <a:spcBef>
                <a:spcPts val="600"/>
              </a:spcBef>
            </a:pPr>
            <a:r>
              <a:rPr lang="ja-JP" altLang="en-US" sz="1600" b="1" dirty="0" smtClean="0">
                <a:solidFill>
                  <a:prstClr val="black"/>
                </a:solidFill>
                <a:latin typeface="Meiryo UI" panose="020B0604030504040204" pitchFamily="50" charset="-128"/>
                <a:ea typeface="Meiryo UI" panose="020B0604030504040204" pitchFamily="50" charset="-128"/>
              </a:rPr>
              <a:t>　 </a:t>
            </a:r>
            <a:r>
              <a:rPr lang="en-US" altLang="ja-JP" sz="1600" dirty="0" smtClean="0">
                <a:solidFill>
                  <a:prstClr val="black"/>
                </a:solidFill>
                <a:latin typeface="Meiryo UI" panose="020B0604030504040204" pitchFamily="50" charset="-128"/>
                <a:ea typeface="Meiryo UI" panose="020B0604030504040204" pitchFamily="50" charset="-128"/>
              </a:rPr>
              <a:t>①</a:t>
            </a:r>
            <a:r>
              <a:rPr lang="ja-JP" altLang="en-US" sz="1600" dirty="0" smtClean="0">
                <a:solidFill>
                  <a:prstClr val="black"/>
                </a:solidFill>
                <a:latin typeface="Meiryo UI" panose="020B0604030504040204" pitchFamily="50" charset="-128"/>
                <a:ea typeface="Meiryo UI" panose="020B0604030504040204" pitchFamily="50" charset="-128"/>
              </a:rPr>
              <a:t>読み取りますと入力用</a:t>
            </a:r>
            <a:r>
              <a:rPr lang="ja-JP" altLang="en-US" sz="1600" dirty="0">
                <a:solidFill>
                  <a:prstClr val="black"/>
                </a:solidFill>
                <a:latin typeface="Meiryo UI" panose="020B0604030504040204" pitchFamily="50" charset="-128"/>
                <a:ea typeface="Meiryo UI" panose="020B0604030504040204" pitchFamily="50" charset="-128"/>
              </a:rPr>
              <a:t>フォームに移行します。</a:t>
            </a:r>
          </a:p>
          <a:p>
            <a:pPr>
              <a:spcBef>
                <a:spcPts val="300"/>
              </a:spcBef>
              <a:spcAft>
                <a:spcPts val="0"/>
              </a:spcAft>
            </a:pPr>
            <a:r>
              <a:rPr lang="ja-JP" altLang="en-US" sz="1600" dirty="0" smtClean="0">
                <a:solidFill>
                  <a:prstClr val="black"/>
                </a:solidFill>
                <a:latin typeface="Meiryo UI" panose="020B0604030504040204" pitchFamily="50" charset="-128"/>
                <a:ea typeface="Meiryo UI" panose="020B0604030504040204" pitchFamily="50" charset="-128"/>
              </a:rPr>
              <a:t>　 ②</a:t>
            </a:r>
            <a:r>
              <a:rPr lang="ja-JP" altLang="en-US" sz="1600" dirty="0">
                <a:solidFill>
                  <a:prstClr val="black"/>
                </a:solidFill>
                <a:latin typeface="Meiryo UI" panose="020B0604030504040204" pitchFamily="50" charset="-128"/>
                <a:ea typeface="Meiryo UI" panose="020B0604030504040204" pitchFamily="50" charset="-128"/>
              </a:rPr>
              <a:t>必要事項を記入し</a:t>
            </a:r>
            <a:r>
              <a:rPr lang="ja-JP" altLang="en-US" sz="1600" dirty="0" smtClean="0">
                <a:solidFill>
                  <a:prstClr val="black"/>
                </a:solidFill>
                <a:latin typeface="Meiryo UI" panose="020B0604030504040204" pitchFamily="50" charset="-128"/>
                <a:ea typeface="Meiryo UI" panose="020B0604030504040204" pitchFamily="50" charset="-128"/>
              </a:rPr>
              <a:t>、送信ボタン</a:t>
            </a:r>
            <a:r>
              <a:rPr lang="ja-JP" altLang="en-US" sz="1600" dirty="0">
                <a:solidFill>
                  <a:prstClr val="black"/>
                </a:solidFill>
                <a:latin typeface="Meiryo UI" panose="020B0604030504040204" pitchFamily="50" charset="-128"/>
                <a:ea typeface="Meiryo UI" panose="020B0604030504040204" pitchFamily="50" charset="-128"/>
              </a:rPr>
              <a:t>を</a:t>
            </a:r>
            <a:r>
              <a:rPr lang="ja-JP" altLang="en-US" sz="1600" dirty="0" smtClean="0">
                <a:solidFill>
                  <a:prstClr val="black"/>
                </a:solidFill>
                <a:latin typeface="Meiryo UI" panose="020B0604030504040204" pitchFamily="50" charset="-128"/>
                <a:ea typeface="Meiryo UI" panose="020B0604030504040204" pitchFamily="50" charset="-128"/>
              </a:rPr>
              <a:t>押して下さい。</a:t>
            </a:r>
            <a:endParaRPr lang="en-US" altLang="ja-JP" sz="1600" dirty="0" smtClean="0">
              <a:solidFill>
                <a:prstClr val="black"/>
              </a:solidFill>
              <a:latin typeface="Meiryo UI" panose="020B0604030504040204" pitchFamily="50" charset="-128"/>
              <a:ea typeface="Meiryo UI" panose="020B0604030504040204" pitchFamily="50" charset="-128"/>
            </a:endParaRPr>
          </a:p>
        </p:txBody>
      </p:sp>
      <p:sp>
        <p:nvSpPr>
          <p:cNvPr id="58" name="正方形/長方形 57"/>
          <p:cNvSpPr/>
          <p:nvPr/>
        </p:nvSpPr>
        <p:spPr>
          <a:xfrm>
            <a:off x="746068" y="8472393"/>
            <a:ext cx="6061132" cy="523220"/>
          </a:xfrm>
          <a:prstGeom prst="rect">
            <a:avLst/>
          </a:prstGeom>
          <a:noFill/>
          <a:ln w="38100">
            <a:solidFill>
              <a:srgbClr val="FF0000"/>
            </a:solidFill>
          </a:ln>
        </p:spPr>
        <p:txBody>
          <a:bodyPr wrap="square">
            <a:spAutoFit/>
          </a:bodyPr>
          <a:lstStyle/>
          <a:p>
            <a:r>
              <a:rPr lang="ja-JP" altLang="en-US" sz="1400" dirty="0" smtClean="0">
                <a:latin typeface="Meiryo UI" panose="020B0604030504040204" pitchFamily="50" charset="-128"/>
                <a:ea typeface="Meiryo UI" panose="020B0604030504040204" pitchFamily="50" charset="-128"/>
              </a:rPr>
              <a:t>＊ご登録直後及び前日に、講演会ご案内（視聴</a:t>
            </a:r>
            <a:r>
              <a:rPr lang="en-US" altLang="ja-JP" sz="1400" dirty="0" smtClean="0">
                <a:latin typeface="Meiryo UI" panose="020B0604030504040204" pitchFamily="50" charset="-128"/>
                <a:ea typeface="Meiryo UI" panose="020B0604030504040204" pitchFamily="50" charset="-128"/>
              </a:rPr>
              <a:t>URL</a:t>
            </a:r>
            <a:r>
              <a:rPr lang="ja-JP" altLang="en-US" sz="1400" dirty="0" smtClean="0">
                <a:latin typeface="Meiryo UI" panose="020B0604030504040204" pitchFamily="50" charset="-128"/>
                <a:ea typeface="Meiryo UI" panose="020B0604030504040204" pitchFamily="50" charset="-128"/>
              </a:rPr>
              <a:t>含む）メールが送られます。</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もし届かない場合は下記のお問い合わせ先までご連絡下さい。</a:t>
            </a:r>
            <a:endParaRPr lang="ja-JP" altLang="en-US" sz="1400" dirty="0">
              <a:latin typeface="Meiryo UI" panose="020B0604030504040204" pitchFamily="50" charset="-128"/>
              <a:ea typeface="Meiryo UI" panose="020B0604030504040204" pitchFamily="50" charset="-128"/>
            </a:endParaRPr>
          </a:p>
        </p:txBody>
      </p:sp>
      <p:sp>
        <p:nvSpPr>
          <p:cNvPr id="59" name="正方形/長方形 58"/>
          <p:cNvSpPr/>
          <p:nvPr/>
        </p:nvSpPr>
        <p:spPr>
          <a:xfrm>
            <a:off x="1754576" y="9275910"/>
            <a:ext cx="4127890" cy="954107"/>
          </a:xfrm>
          <a:prstGeom prst="rect">
            <a:avLst/>
          </a:prstGeom>
          <a:solidFill>
            <a:schemeClr val="accent6">
              <a:lumMod val="20000"/>
              <a:lumOff val="80000"/>
            </a:schemeClr>
          </a:solidFill>
        </p:spPr>
        <p:txBody>
          <a:bodyPr wrap="square">
            <a:spAutoFit/>
          </a:bodyPr>
          <a:lstStyle/>
          <a:p>
            <a:r>
              <a:rPr lang="ja-JP" altLang="en-US" sz="1400" b="1" dirty="0">
                <a:solidFill>
                  <a:prstClr val="black"/>
                </a:solidFill>
                <a:latin typeface="Meiryo UI" panose="020B0604030504040204" pitchFamily="50" charset="-128"/>
                <a:ea typeface="Meiryo UI" panose="020B0604030504040204" pitchFamily="50" charset="-128"/>
              </a:rPr>
              <a:t>お問い合わせ先</a:t>
            </a:r>
            <a:r>
              <a:rPr lang="ja-JP" altLang="en-US" sz="1400" b="1" dirty="0" smtClean="0">
                <a:solidFill>
                  <a:prstClr val="black"/>
                </a:solidFill>
                <a:latin typeface="Meiryo UI" panose="020B0604030504040204" pitchFamily="50" charset="-128"/>
                <a:ea typeface="Meiryo UI" panose="020B0604030504040204" pitchFamily="50" charset="-128"/>
              </a:rPr>
              <a:t>：</a:t>
            </a:r>
            <a:endParaRPr lang="en-US" altLang="ja-JP" sz="1400" b="1" dirty="0" smtClean="0">
              <a:solidFill>
                <a:prstClr val="black"/>
              </a:solidFill>
              <a:latin typeface="Meiryo UI" panose="020B0604030504040204" pitchFamily="50" charset="-128"/>
              <a:ea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rPr>
              <a:t>大鵬</a:t>
            </a:r>
            <a:r>
              <a:rPr lang="ja-JP" altLang="en-US" sz="1400" dirty="0">
                <a:solidFill>
                  <a:prstClr val="black"/>
                </a:solidFill>
                <a:latin typeface="Meiryo UI" panose="020B0604030504040204" pitchFamily="50" charset="-128"/>
                <a:ea typeface="Meiryo UI" panose="020B0604030504040204" pitchFamily="50" charset="-128"/>
              </a:rPr>
              <a:t>薬品工業株式会社　</a:t>
            </a:r>
            <a:r>
              <a:rPr lang="ja-JP" altLang="en-US" sz="1400" dirty="0" smtClean="0">
                <a:solidFill>
                  <a:prstClr val="black"/>
                </a:solidFill>
                <a:latin typeface="Meiryo UI" panose="020B0604030504040204" pitchFamily="50" charset="-128"/>
                <a:ea typeface="Meiryo UI" panose="020B0604030504040204" pitchFamily="50" charset="-128"/>
              </a:rPr>
              <a:t>沖縄出張所</a:t>
            </a:r>
            <a:r>
              <a:rPr lang="ja-JP" altLang="en-US" sz="1400" dirty="0">
                <a:solidFill>
                  <a:prstClr val="black"/>
                </a:solidFill>
                <a:latin typeface="Meiryo UI" panose="020B0604030504040204" pitchFamily="50" charset="-128"/>
                <a:ea typeface="Meiryo UI" panose="020B0604030504040204" pitchFamily="50" charset="-128"/>
              </a:rPr>
              <a:t>　</a:t>
            </a:r>
            <a:endParaRPr lang="en-US" altLang="ja-JP" sz="1400" dirty="0" smtClean="0">
              <a:solidFill>
                <a:prstClr val="black"/>
              </a:solidFill>
              <a:latin typeface="Meiryo UI" panose="020B0604030504040204" pitchFamily="50" charset="-128"/>
              <a:ea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rPr>
              <a:t>メール：</a:t>
            </a:r>
            <a:r>
              <a:rPr lang="en-US" altLang="ja-JP" sz="1400" b="1" dirty="0">
                <a:solidFill>
                  <a:prstClr val="black"/>
                </a:solidFill>
                <a:latin typeface="Meiryo UI" panose="020B0604030504040204" pitchFamily="50" charset="-128"/>
                <a:ea typeface="Meiryo UI" panose="020B0604030504040204" pitchFamily="50" charset="-128"/>
              </a:rPr>
              <a:t> </a:t>
            </a:r>
            <a:r>
              <a:rPr lang="en-US" altLang="ja-JP" sz="1400" dirty="0" smtClean="0">
                <a:solidFill>
                  <a:prstClr val="black"/>
                </a:solidFill>
                <a:latin typeface="Meiryo UI" panose="020B0604030504040204" pitchFamily="50" charset="-128"/>
                <a:ea typeface="Meiryo UI" panose="020B0604030504040204" pitchFamily="50" charset="-128"/>
                <a:hlinkClick r:id="rId3"/>
              </a:rPr>
              <a:t>th-oknw-seminar-01@taiho.co.jp</a:t>
            </a:r>
            <a:endParaRPr lang="en-US" altLang="ja-JP" sz="1400" dirty="0">
              <a:solidFill>
                <a:prstClr val="black"/>
              </a:solidFill>
              <a:latin typeface="Meiryo UI" panose="020B0604030504040204" pitchFamily="50" charset="-128"/>
              <a:ea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rPr>
              <a:t>代表電話：</a:t>
            </a:r>
            <a:r>
              <a:rPr lang="en-US" altLang="ja-JP" sz="1400" dirty="0" smtClean="0">
                <a:solidFill>
                  <a:prstClr val="black"/>
                </a:solidFill>
                <a:latin typeface="Meiryo UI" panose="020B0604030504040204" pitchFamily="50" charset="-128"/>
                <a:ea typeface="Meiryo UI" panose="020B0604030504040204" pitchFamily="50" charset="-128"/>
              </a:rPr>
              <a:t>098-863-4527</a:t>
            </a:r>
            <a:endParaRPr lang="en-US" altLang="ja-JP" sz="1400" dirty="0">
              <a:solidFill>
                <a:prstClr val="black"/>
              </a:solidFill>
              <a:latin typeface="Meiryo UI" panose="020B0604030504040204" pitchFamily="50" charset="-128"/>
              <a:ea typeface="Meiryo UI" panose="020B0604030504040204" pitchFamily="50" charset="-128"/>
            </a:endParaRPr>
          </a:p>
        </p:txBody>
      </p:sp>
      <p:sp>
        <p:nvSpPr>
          <p:cNvPr id="60" name="正方形/長方形 59"/>
          <p:cNvSpPr/>
          <p:nvPr/>
        </p:nvSpPr>
        <p:spPr>
          <a:xfrm>
            <a:off x="776696" y="6411316"/>
            <a:ext cx="5890720" cy="1323439"/>
          </a:xfrm>
          <a:prstGeom prst="rect">
            <a:avLst/>
          </a:prstGeom>
        </p:spPr>
        <p:txBody>
          <a:bodyPr wrap="square">
            <a:spAutoFit/>
          </a:bodyPr>
          <a:lstStyle/>
          <a:p>
            <a:r>
              <a:rPr lang="ja-JP" altLang="en-US" sz="1600" b="1" dirty="0" smtClean="0">
                <a:solidFill>
                  <a:prstClr val="black"/>
                </a:solidFill>
                <a:latin typeface="Meiryo UI" panose="020B0604030504040204" pitchFamily="50" charset="-128"/>
                <a:ea typeface="Meiryo UI" panose="020B0604030504040204" pitchFamily="50" charset="-128"/>
              </a:rPr>
              <a:t>　ご施設名</a:t>
            </a:r>
            <a:r>
              <a:rPr lang="en-US" altLang="ja-JP" sz="1600" b="1" dirty="0" smtClean="0">
                <a:solidFill>
                  <a:prstClr val="black"/>
                </a:solidFill>
                <a:latin typeface="Meiryo UI" panose="020B0604030504040204" pitchFamily="50" charset="-128"/>
                <a:ea typeface="Meiryo UI" panose="020B0604030504040204" pitchFamily="50" charset="-128"/>
                <a:sym typeface="Wingdings" panose="05000000000000000000" pitchFamily="2" charset="2"/>
              </a:rPr>
              <a:t>:(</a:t>
            </a:r>
            <a:r>
              <a:rPr lang="en-US" altLang="ja-JP" sz="1600" b="1" u="sng" dirty="0" smtClean="0">
                <a:solidFill>
                  <a:prstClr val="black"/>
                </a:solidFill>
                <a:latin typeface="Meiryo UI" panose="020B0604030504040204" pitchFamily="50" charset="-128"/>
                <a:ea typeface="Meiryo UI" panose="020B0604030504040204" pitchFamily="50" charset="-128"/>
                <a:sym typeface="Wingdings" panose="05000000000000000000" pitchFamily="2" charset="2"/>
              </a:rPr>
              <a:t>                                  </a:t>
            </a:r>
            <a:r>
              <a:rPr lang="ja-JP" altLang="en-US" sz="1600" b="1" u="sng" dirty="0" smtClean="0">
                <a:solidFill>
                  <a:prstClr val="black"/>
                </a:solidFill>
                <a:latin typeface="Meiryo UI" panose="020B0604030504040204" pitchFamily="50" charset="-128"/>
                <a:ea typeface="Meiryo UI" panose="020B0604030504040204" pitchFamily="50" charset="-128"/>
                <a:sym typeface="Wingdings" panose="05000000000000000000" pitchFamily="2" charset="2"/>
              </a:rPr>
              <a:t>　　　　　　　</a:t>
            </a:r>
            <a:r>
              <a:rPr lang="en-US" altLang="ja-JP" sz="1600" b="1" u="sng" dirty="0" smtClean="0">
                <a:solidFill>
                  <a:prstClr val="black"/>
                </a:solidFill>
                <a:latin typeface="Meiryo UI" panose="020B0604030504040204" pitchFamily="50" charset="-128"/>
                <a:ea typeface="Meiryo UI" panose="020B0604030504040204" pitchFamily="50" charset="-128"/>
                <a:sym typeface="Wingdings" panose="05000000000000000000" pitchFamily="2" charset="2"/>
              </a:rPr>
              <a:t>            </a:t>
            </a:r>
            <a:r>
              <a:rPr lang="en-US" altLang="ja-JP" sz="1600" b="1" dirty="0" smtClean="0">
                <a:solidFill>
                  <a:prstClr val="black"/>
                </a:solidFill>
                <a:latin typeface="Meiryo UI" panose="020B0604030504040204" pitchFamily="50" charset="-128"/>
                <a:ea typeface="Meiryo UI" panose="020B0604030504040204" pitchFamily="50" charset="-128"/>
                <a:sym typeface="Wingdings" panose="05000000000000000000" pitchFamily="2" charset="2"/>
              </a:rPr>
              <a:t>)</a:t>
            </a:r>
            <a:r>
              <a:rPr lang="ja-JP" altLang="en-US" sz="1600" b="1" u="sng" dirty="0" smtClean="0">
                <a:solidFill>
                  <a:prstClr val="black"/>
                </a:solidFill>
                <a:latin typeface="Meiryo UI" panose="020B0604030504040204" pitchFamily="50" charset="-128"/>
                <a:ea typeface="Meiryo UI" panose="020B0604030504040204" pitchFamily="50" charset="-128"/>
              </a:rPr>
              <a:t>　　　　　　　　　　　　　　　　　　　　　　　　　　　</a:t>
            </a:r>
            <a:endParaRPr lang="en-US" altLang="ja-JP" sz="1600" b="1" dirty="0" smtClean="0">
              <a:solidFill>
                <a:prstClr val="black"/>
              </a:solidFill>
              <a:latin typeface="Meiryo UI" panose="020B0604030504040204" pitchFamily="50" charset="-128"/>
              <a:ea typeface="Meiryo UI" panose="020B0604030504040204" pitchFamily="50" charset="-128"/>
            </a:endParaRPr>
          </a:p>
          <a:p>
            <a:endParaRPr lang="ja-JP" altLang="en-US" sz="1600" b="1" dirty="0">
              <a:solidFill>
                <a:prstClr val="black"/>
              </a:solidFill>
              <a:latin typeface="Meiryo UI" panose="020B0604030504040204" pitchFamily="50" charset="-128"/>
              <a:ea typeface="Meiryo UI" panose="020B0604030504040204" pitchFamily="50" charset="-128"/>
            </a:endParaRPr>
          </a:p>
          <a:p>
            <a:r>
              <a:rPr lang="ja-JP" altLang="en-US" sz="1600" b="1" dirty="0" smtClean="0">
                <a:solidFill>
                  <a:prstClr val="black"/>
                </a:solidFill>
                <a:latin typeface="Meiryo UI" panose="020B0604030504040204" pitchFamily="50" charset="-128"/>
                <a:ea typeface="Meiryo UI" panose="020B0604030504040204" pitchFamily="50" charset="-128"/>
              </a:rPr>
              <a:t>　ご 芳 名 </a:t>
            </a:r>
            <a:r>
              <a:rPr lang="en-US" altLang="ja-JP" sz="1600" b="1" dirty="0" smtClean="0">
                <a:solidFill>
                  <a:prstClr val="black"/>
                </a:solidFill>
                <a:latin typeface="Meiryo UI" panose="020B0604030504040204" pitchFamily="50" charset="-128"/>
                <a:ea typeface="Meiryo UI" panose="020B0604030504040204" pitchFamily="50" charset="-128"/>
                <a:sym typeface="Wingdings" panose="05000000000000000000" pitchFamily="2" charset="2"/>
              </a:rPr>
              <a:t>:(</a:t>
            </a:r>
            <a:r>
              <a:rPr lang="en-US" altLang="ja-JP" sz="1600" b="1" u="sng" dirty="0" smtClean="0">
                <a:solidFill>
                  <a:prstClr val="black"/>
                </a:solidFill>
                <a:latin typeface="Meiryo UI" panose="020B0604030504040204" pitchFamily="50" charset="-128"/>
                <a:ea typeface="Meiryo UI" panose="020B0604030504040204" pitchFamily="50" charset="-128"/>
                <a:sym typeface="Wingdings" panose="05000000000000000000" pitchFamily="2" charset="2"/>
              </a:rPr>
              <a:t>                                   </a:t>
            </a:r>
            <a:r>
              <a:rPr lang="ja-JP" altLang="en-US" sz="1600" b="1" u="sng" dirty="0" smtClean="0">
                <a:solidFill>
                  <a:prstClr val="black"/>
                </a:solidFill>
                <a:latin typeface="Meiryo UI" panose="020B0604030504040204" pitchFamily="50" charset="-128"/>
                <a:ea typeface="Meiryo UI" panose="020B0604030504040204" pitchFamily="50" charset="-128"/>
                <a:sym typeface="Wingdings" panose="05000000000000000000" pitchFamily="2" charset="2"/>
              </a:rPr>
              <a:t>　　　　</a:t>
            </a:r>
            <a:r>
              <a:rPr lang="en-US" altLang="ja-JP" sz="1600" b="1" u="sng" dirty="0" smtClean="0">
                <a:solidFill>
                  <a:prstClr val="black"/>
                </a:solidFill>
                <a:latin typeface="Meiryo UI" panose="020B0604030504040204" pitchFamily="50" charset="-128"/>
                <a:ea typeface="Meiryo UI" panose="020B0604030504040204" pitchFamily="50" charset="-128"/>
                <a:sym typeface="Wingdings" panose="05000000000000000000" pitchFamily="2" charset="2"/>
              </a:rPr>
              <a:t>                 </a:t>
            </a:r>
            <a:r>
              <a:rPr lang="en-US" altLang="ja-JP" sz="1600" b="1" dirty="0" smtClean="0">
                <a:solidFill>
                  <a:prstClr val="black"/>
                </a:solidFill>
                <a:latin typeface="Meiryo UI" panose="020B0604030504040204" pitchFamily="50" charset="-128"/>
                <a:ea typeface="Meiryo UI" panose="020B0604030504040204" pitchFamily="50" charset="-128"/>
                <a:sym typeface="Wingdings" panose="05000000000000000000" pitchFamily="2" charset="2"/>
              </a:rPr>
              <a:t>)</a:t>
            </a:r>
          </a:p>
          <a:p>
            <a:endParaRPr lang="en-US" altLang="ja-JP" sz="1600" b="1" dirty="0" smtClean="0">
              <a:solidFill>
                <a:prstClr val="black"/>
              </a:solidFill>
              <a:latin typeface="Meiryo UI" panose="020B0604030504040204" pitchFamily="50" charset="-128"/>
              <a:ea typeface="Meiryo UI" panose="020B0604030504040204" pitchFamily="50" charset="-128"/>
            </a:endParaRPr>
          </a:p>
          <a:p>
            <a:r>
              <a:rPr lang="ja-JP" altLang="en-US" sz="1600" b="1" dirty="0" smtClean="0">
                <a:solidFill>
                  <a:prstClr val="black"/>
                </a:solidFill>
                <a:latin typeface="Meiryo UI" panose="020B0604030504040204" pitchFamily="50" charset="-128"/>
                <a:ea typeface="Meiryo UI" panose="020B0604030504040204" pitchFamily="50" charset="-128"/>
              </a:rPr>
              <a:t>　ﾒｰﾙｱﾄﾞﾚｽ</a:t>
            </a:r>
            <a:r>
              <a:rPr lang="en-US" altLang="ja-JP" sz="1600" b="1" dirty="0" smtClean="0">
                <a:solidFill>
                  <a:prstClr val="black"/>
                </a:solidFill>
                <a:latin typeface="Meiryo UI" panose="020B0604030504040204" pitchFamily="50" charset="-128"/>
                <a:ea typeface="Meiryo UI" panose="020B0604030504040204" pitchFamily="50" charset="-128"/>
              </a:rPr>
              <a:t>:(</a:t>
            </a:r>
            <a:r>
              <a:rPr lang="ja-JP" altLang="en-US" sz="1600" b="1" u="sng" dirty="0" smtClean="0">
                <a:solidFill>
                  <a:prstClr val="black"/>
                </a:solidFill>
                <a:latin typeface="Meiryo UI" panose="020B0604030504040204" pitchFamily="50" charset="-128"/>
                <a:ea typeface="Meiryo UI" panose="020B0604030504040204" pitchFamily="50" charset="-128"/>
              </a:rPr>
              <a:t>　　　　　　　　　　　　　　　　　　             　　　　 　</a:t>
            </a:r>
            <a:r>
              <a:rPr lang="en-US" altLang="ja-JP" sz="1600" b="1" dirty="0" smtClean="0">
                <a:solidFill>
                  <a:prstClr val="black"/>
                </a:solidFill>
                <a:latin typeface="Meiryo UI" panose="020B0604030504040204" pitchFamily="50" charset="-128"/>
                <a:ea typeface="Meiryo UI" panose="020B0604030504040204" pitchFamily="50" charset="-128"/>
              </a:rPr>
              <a:t>)</a:t>
            </a:r>
          </a:p>
        </p:txBody>
      </p:sp>
      <p:sp>
        <p:nvSpPr>
          <p:cNvPr id="63" name="正方形/長方形 62"/>
          <p:cNvSpPr/>
          <p:nvPr/>
        </p:nvSpPr>
        <p:spPr>
          <a:xfrm>
            <a:off x="410163" y="8034685"/>
            <a:ext cx="6613520" cy="523220"/>
          </a:xfrm>
          <a:prstGeom prst="rect">
            <a:avLst/>
          </a:prstGeom>
        </p:spPr>
        <p:txBody>
          <a:bodyPr wrap="square">
            <a:spAutoFit/>
          </a:bodyPr>
          <a:lstStyle/>
          <a:p>
            <a:pPr algn="ctr"/>
            <a:r>
              <a:rPr lang="en-US" altLang="ja-JP" sz="1400" dirty="0" smtClean="0">
                <a:solidFill>
                  <a:prstClr val="black"/>
                </a:solidFill>
                <a:latin typeface="Meiryo UI" panose="020B0604030504040204" pitchFamily="50" charset="-128"/>
                <a:ea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rPr>
              <a:t>ご提供</a:t>
            </a:r>
            <a:r>
              <a:rPr lang="ja-JP" altLang="en-US" sz="1400" dirty="0">
                <a:solidFill>
                  <a:prstClr val="black"/>
                </a:solidFill>
                <a:latin typeface="Meiryo UI" panose="020B0604030504040204" pitchFamily="50" charset="-128"/>
                <a:ea typeface="Meiryo UI" panose="020B0604030504040204" pitchFamily="50" charset="-128"/>
              </a:rPr>
              <a:t>いただいた個人情報は、本会運営の目的のみに使用させて</a:t>
            </a:r>
            <a:r>
              <a:rPr lang="ja-JP" altLang="en-US" sz="1400" dirty="0" smtClean="0">
                <a:solidFill>
                  <a:prstClr val="black"/>
                </a:solidFill>
                <a:latin typeface="Meiryo UI" panose="020B0604030504040204" pitchFamily="50" charset="-128"/>
                <a:ea typeface="Meiryo UI" panose="020B0604030504040204" pitchFamily="50" charset="-128"/>
              </a:rPr>
              <a:t>いただきます</a:t>
            </a:r>
            <a:r>
              <a:rPr lang="en-US" altLang="ja-JP" sz="1400" dirty="0" smtClean="0">
                <a:solidFill>
                  <a:prstClr val="black"/>
                </a:solidFill>
                <a:latin typeface="Meiryo UI" panose="020B0604030504040204" pitchFamily="50" charset="-128"/>
                <a:ea typeface="Meiryo UI" panose="020B0604030504040204" pitchFamily="50" charset="-128"/>
              </a:rPr>
              <a:t>.</a:t>
            </a:r>
          </a:p>
          <a:p>
            <a:pPr algn="ctr"/>
            <a:endParaRPr lang="ja-JP" altLang="en-US" sz="1400" dirty="0">
              <a:solidFill>
                <a:prstClr val="black"/>
              </a:solidFill>
              <a:latin typeface="Meiryo UI" panose="020B0604030504040204" pitchFamily="50" charset="-128"/>
              <a:ea typeface="Meiryo UI" panose="020B0604030504040204" pitchFamily="50" charset="-128"/>
            </a:endParaRPr>
          </a:p>
        </p:txBody>
      </p:sp>
      <p:sp>
        <p:nvSpPr>
          <p:cNvPr id="68" name="テキスト ボックス 67"/>
          <p:cNvSpPr txBox="1"/>
          <p:nvPr/>
        </p:nvSpPr>
        <p:spPr>
          <a:xfrm>
            <a:off x="180150" y="317096"/>
            <a:ext cx="4935766" cy="584775"/>
          </a:xfrm>
          <a:prstGeom prst="rect">
            <a:avLst/>
          </a:prstGeom>
          <a:noFill/>
        </p:spPr>
        <p:txBody>
          <a:bodyPr wrap="square" rtlCol="0">
            <a:spAutoFit/>
          </a:bodyPr>
          <a:lstStyle/>
          <a:p>
            <a:pPr algn="ctr"/>
            <a:r>
              <a:rPr lang="en-US" altLang="ja-JP" sz="3200" b="1" dirty="0" smtClean="0">
                <a:solidFill>
                  <a:prstClr val="black"/>
                </a:solidFill>
                <a:latin typeface="Meiryo UI" panose="020B0604030504040204" pitchFamily="50" charset="-128"/>
                <a:ea typeface="Meiryo UI" panose="020B0604030504040204" pitchFamily="50" charset="-128"/>
              </a:rPr>
              <a:t>- </a:t>
            </a:r>
            <a:r>
              <a:rPr lang="ja-JP" altLang="en-US" sz="3200" b="1" dirty="0" smtClean="0">
                <a:solidFill>
                  <a:prstClr val="black"/>
                </a:solidFill>
                <a:latin typeface="Meiryo UI" panose="020B0604030504040204" pitchFamily="50" charset="-128"/>
                <a:ea typeface="Meiryo UI" panose="020B0604030504040204" pitchFamily="50" charset="-128"/>
              </a:rPr>
              <a:t>参加</a:t>
            </a:r>
            <a:r>
              <a:rPr lang="ja-JP" altLang="en-US" sz="3200" b="1" smtClean="0">
                <a:solidFill>
                  <a:prstClr val="black"/>
                </a:solidFill>
                <a:latin typeface="Meiryo UI" panose="020B0604030504040204" pitchFamily="50" charset="-128"/>
                <a:ea typeface="Meiryo UI" panose="020B0604030504040204" pitchFamily="50" charset="-128"/>
              </a:rPr>
              <a:t>お申し込み方法 </a:t>
            </a:r>
            <a:r>
              <a:rPr lang="en-US" altLang="ja-JP" sz="3200" b="1" dirty="0" smtClean="0">
                <a:solidFill>
                  <a:prstClr val="black"/>
                </a:solidFill>
                <a:latin typeface="Meiryo UI" panose="020B0604030504040204" pitchFamily="50" charset="-128"/>
                <a:ea typeface="Meiryo UI" panose="020B0604030504040204" pitchFamily="50" charset="-128"/>
              </a:rPr>
              <a:t>-</a:t>
            </a:r>
            <a:endParaRPr lang="ja-JP" altLang="en-US" sz="3200" b="1" dirty="0">
              <a:solidFill>
                <a:prstClr val="black"/>
              </a:solidFill>
              <a:latin typeface="Meiryo UI" panose="020B0604030504040204" pitchFamily="50" charset="-128"/>
              <a:ea typeface="Meiryo UI" panose="020B0604030504040204" pitchFamily="50" charset="-128"/>
            </a:endParaRPr>
          </a:p>
        </p:txBody>
      </p:sp>
      <p:sp>
        <p:nvSpPr>
          <p:cNvPr id="69" name="正方形/長方形 68"/>
          <p:cNvSpPr/>
          <p:nvPr/>
        </p:nvSpPr>
        <p:spPr>
          <a:xfrm>
            <a:off x="253651" y="896733"/>
            <a:ext cx="4977347" cy="465089"/>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smtClean="0">
                <a:solidFill>
                  <a:schemeClr val="tx1"/>
                </a:solidFill>
                <a:latin typeface="Meiryo UI" panose="020B0604030504040204" pitchFamily="50" charset="-128"/>
                <a:ea typeface="Meiryo UI" panose="020B0604030504040204" pitchFamily="50" charset="-128"/>
              </a:rPr>
              <a:t>【 </a:t>
            </a:r>
            <a:r>
              <a:rPr kumimoji="1" lang="ja-JP" altLang="en-US" b="1" dirty="0" smtClean="0">
                <a:solidFill>
                  <a:srgbClr val="FF0000"/>
                </a:solidFill>
                <a:latin typeface="Meiryo UI" panose="020B0604030504040204" pitchFamily="50" charset="-128"/>
                <a:ea typeface="Meiryo UI" panose="020B0604030504040204" pitchFamily="50" charset="-128"/>
              </a:rPr>
              <a:t>申 込 期 限 </a:t>
            </a:r>
            <a:r>
              <a:rPr kumimoji="1" lang="en-US" altLang="ja-JP" dirty="0" smtClean="0">
                <a:solidFill>
                  <a:schemeClr val="tx1"/>
                </a:solidFill>
                <a:latin typeface="Meiryo UI" panose="020B0604030504040204" pitchFamily="50" charset="-128"/>
                <a:ea typeface="Meiryo UI" panose="020B0604030504040204" pitchFamily="50" charset="-128"/>
              </a:rPr>
              <a:t>】</a:t>
            </a:r>
            <a:r>
              <a:rPr kumimoji="1" lang="ja-JP" altLang="en-US" sz="2000" dirty="0" smtClean="0">
                <a:solidFill>
                  <a:schemeClr val="tx1"/>
                </a:solidFill>
                <a:latin typeface="Meiryo UI" panose="020B0604030504040204" pitchFamily="50" charset="-128"/>
                <a:ea typeface="Meiryo UI" panose="020B0604030504040204" pitchFamily="50" charset="-128"/>
              </a:rPr>
              <a:t>　</a:t>
            </a:r>
            <a:r>
              <a:rPr kumimoji="1" lang="en-US" altLang="ja-JP" sz="2000" b="1" dirty="0" smtClean="0">
                <a:solidFill>
                  <a:srgbClr val="FF0000"/>
                </a:solidFill>
                <a:latin typeface="Meiryo UI" panose="020B0604030504040204" pitchFamily="50" charset="-128"/>
                <a:ea typeface="Meiryo UI" panose="020B0604030504040204" pitchFamily="50" charset="-128"/>
              </a:rPr>
              <a:t>2023</a:t>
            </a:r>
            <a:r>
              <a:rPr kumimoji="1" lang="ja-JP" altLang="en-US" sz="2000" b="1" dirty="0" smtClean="0">
                <a:solidFill>
                  <a:srgbClr val="FF0000"/>
                </a:solidFill>
                <a:latin typeface="Meiryo UI" panose="020B0604030504040204" pitchFamily="50" charset="-128"/>
                <a:ea typeface="Meiryo UI" panose="020B0604030504040204" pitchFamily="50" charset="-128"/>
              </a:rPr>
              <a:t>年</a:t>
            </a:r>
            <a:r>
              <a:rPr lang="en-US" altLang="ja-JP" sz="2800" b="1" dirty="0">
                <a:solidFill>
                  <a:srgbClr val="FF0000"/>
                </a:solidFill>
                <a:latin typeface="Meiryo UI" panose="020B0604030504040204" pitchFamily="50" charset="-128"/>
                <a:ea typeface="Meiryo UI" panose="020B0604030504040204" pitchFamily="50" charset="-128"/>
              </a:rPr>
              <a:t>6</a:t>
            </a:r>
            <a:r>
              <a:rPr kumimoji="1" lang="ja-JP" altLang="en-US" sz="2000" b="1" dirty="0" smtClean="0">
                <a:solidFill>
                  <a:srgbClr val="FF0000"/>
                </a:solidFill>
                <a:latin typeface="Meiryo UI" panose="020B0604030504040204" pitchFamily="50" charset="-128"/>
                <a:ea typeface="Meiryo UI" panose="020B0604030504040204" pitchFamily="50" charset="-128"/>
              </a:rPr>
              <a:t>月</a:t>
            </a:r>
            <a:r>
              <a:rPr lang="en-US" altLang="ja-JP" sz="2800" b="1" dirty="0" smtClean="0">
                <a:solidFill>
                  <a:srgbClr val="FF0000"/>
                </a:solidFill>
                <a:latin typeface="Meiryo UI" panose="020B0604030504040204" pitchFamily="50" charset="-128"/>
                <a:ea typeface="Meiryo UI" panose="020B0604030504040204" pitchFamily="50" charset="-128"/>
              </a:rPr>
              <a:t>1</a:t>
            </a:r>
            <a:r>
              <a:rPr kumimoji="1" lang="ja-JP" altLang="en-US" sz="2000" b="1" dirty="0" smtClean="0">
                <a:solidFill>
                  <a:srgbClr val="FF0000"/>
                </a:solidFill>
                <a:latin typeface="Meiryo UI" panose="020B0604030504040204" pitchFamily="50" charset="-128"/>
                <a:ea typeface="Meiryo UI" panose="020B0604030504040204" pitchFamily="50" charset="-128"/>
              </a:rPr>
              <a:t>日（木）</a:t>
            </a:r>
            <a:endParaRPr lang="en-US" altLang="ja-JP" sz="2000" b="1" dirty="0">
              <a:solidFill>
                <a:srgbClr val="FF0000"/>
              </a:solidFill>
              <a:latin typeface="Meiryo UI" panose="020B0604030504040204" pitchFamily="50" charset="-128"/>
              <a:ea typeface="Meiryo UI" panose="020B0604030504040204" pitchFamily="50" charset="-128"/>
            </a:endParaRPr>
          </a:p>
        </p:txBody>
      </p:sp>
      <p:sp>
        <p:nvSpPr>
          <p:cNvPr id="70" name="正方形/長方形 69"/>
          <p:cNvSpPr/>
          <p:nvPr/>
        </p:nvSpPr>
        <p:spPr>
          <a:xfrm>
            <a:off x="330332" y="3650371"/>
            <a:ext cx="6955840" cy="1582484"/>
          </a:xfrm>
          <a:prstGeom prst="rect">
            <a:avLst/>
          </a:prstGeom>
          <a:noFill/>
        </p:spPr>
        <p:txBody>
          <a:bodyPr wrap="square">
            <a:spAutoFit/>
          </a:bodyPr>
          <a:lstStyle/>
          <a:p>
            <a:r>
              <a:rPr lang="ja-JP" altLang="en-US" b="1" dirty="0" smtClean="0">
                <a:latin typeface="Meiryo UI" panose="020B0604030504040204" pitchFamily="50" charset="-128"/>
                <a:ea typeface="Meiryo UI" panose="020B0604030504040204" pitchFamily="50" charset="-128"/>
              </a:rPr>
              <a:t>方法</a:t>
            </a:r>
            <a:r>
              <a:rPr lang="en-US" altLang="ja-JP" b="1" dirty="0" smtClean="0">
                <a:latin typeface="Meiryo UI" panose="020B0604030504040204" pitchFamily="50" charset="-128"/>
                <a:ea typeface="Meiryo UI" panose="020B0604030504040204" pitchFamily="50" charset="-128"/>
              </a:rPr>
              <a:t>2.</a:t>
            </a:r>
            <a:r>
              <a:rPr lang="ja-JP" altLang="en-US" b="1" dirty="0" smtClean="0">
                <a:latin typeface="Meiryo UI" panose="020B0604030504040204" pitchFamily="50" charset="-128"/>
                <a:ea typeface="Meiryo UI" panose="020B0604030504040204" pitchFamily="50" charset="-128"/>
              </a:rPr>
              <a:t>大鵬薬品担当者に登録を依頼</a:t>
            </a:r>
            <a:endParaRPr lang="en-US" altLang="ja-JP" b="1" dirty="0" smtClean="0">
              <a:latin typeface="Meiryo UI" panose="020B0604030504040204" pitchFamily="50" charset="-128"/>
              <a:ea typeface="Meiryo UI" panose="020B0604030504040204" pitchFamily="50" charset="-128"/>
            </a:endParaRPr>
          </a:p>
          <a:p>
            <a:pPr>
              <a:spcBef>
                <a:spcPts val="600"/>
              </a:spcBef>
            </a:pPr>
            <a:r>
              <a:rPr lang="ja-JP" altLang="en-US" sz="2000" b="1" dirty="0" smtClean="0">
                <a:solidFill>
                  <a:srgbClr val="FF0000"/>
                </a:solidFill>
                <a:latin typeface="Meiryo UI" panose="020B0604030504040204" pitchFamily="50" charset="-128"/>
                <a:ea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rPr>
              <a:t>①メールで依頼</a:t>
            </a:r>
            <a:endParaRPr lang="ja-JP" altLang="en-US" b="1" dirty="0">
              <a:latin typeface="Meiryo UI" panose="020B0604030504040204" pitchFamily="50" charset="-128"/>
              <a:ea typeface="Meiryo UI" panose="020B0604030504040204" pitchFamily="50" charset="-128"/>
            </a:endParaRPr>
          </a:p>
          <a:p>
            <a:pPr>
              <a:spcBef>
                <a:spcPts val="200"/>
              </a:spcBef>
            </a:pPr>
            <a:r>
              <a:rPr lang="ja-JP" altLang="en-US" sz="1600" b="1" dirty="0" smtClean="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メールアドレス：</a:t>
            </a:r>
            <a:r>
              <a:rPr lang="en-US" altLang="ja-JP" sz="1600" dirty="0" smtClean="0">
                <a:solidFill>
                  <a:prstClr val="black"/>
                </a:solidFill>
                <a:latin typeface="Meiryo UI" panose="020B0604030504040204" pitchFamily="50" charset="-128"/>
                <a:ea typeface="Meiryo UI" panose="020B0604030504040204" pitchFamily="50" charset="-128"/>
                <a:hlinkClick r:id="rId3"/>
              </a:rPr>
              <a:t>th-oknw-seminar-01@taiho.co.jp</a:t>
            </a:r>
            <a:r>
              <a:rPr lang="en-US" altLang="ja-JP" sz="1600" dirty="0" smtClean="0">
                <a:solidFill>
                  <a:prstClr val="black"/>
                </a:solidFill>
                <a:latin typeface="Meiryo UI" panose="020B0604030504040204" pitchFamily="50" charset="-128"/>
                <a:ea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rPr>
              <a:t>講演会事務局）</a:t>
            </a:r>
            <a:endParaRPr lang="en-US" altLang="ja-JP" sz="1200" dirty="0" smtClean="0">
              <a:solidFill>
                <a:prstClr val="black"/>
              </a:solidFill>
              <a:latin typeface="Meiryo UI" panose="020B0604030504040204" pitchFamily="50" charset="-128"/>
              <a:ea typeface="Meiryo UI" panose="020B0604030504040204" pitchFamily="50" charset="-128"/>
            </a:endParaRPr>
          </a:p>
          <a:p>
            <a:pPr>
              <a:spcBef>
                <a:spcPts val="200"/>
              </a:spcBef>
            </a:pPr>
            <a:r>
              <a:rPr lang="ja-JP" altLang="en-US" dirty="0" smtClean="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◆下記事項をご記載の上メール下さい</a:t>
            </a:r>
            <a:endParaRPr lang="en-US" altLang="ja-JP" sz="1400" dirty="0" smtClean="0">
              <a:solidFill>
                <a:prstClr val="black"/>
              </a:solidFill>
              <a:latin typeface="Meiryo UI" panose="020B0604030504040204" pitchFamily="50" charset="-128"/>
              <a:ea typeface="Meiryo UI" panose="020B0604030504040204" pitchFamily="50" charset="-128"/>
            </a:endParaRPr>
          </a:p>
          <a:p>
            <a:endParaRPr lang="en-US" altLang="ja-JP" sz="400" dirty="0">
              <a:solidFill>
                <a:prstClr val="black"/>
              </a:solidFill>
              <a:latin typeface="Meiryo UI" panose="020B0604030504040204" pitchFamily="50" charset="-128"/>
              <a:ea typeface="Meiryo UI" panose="020B0604030504040204" pitchFamily="50" charset="-128"/>
            </a:endParaRPr>
          </a:p>
          <a:p>
            <a:pPr>
              <a:lnSpc>
                <a:spcPts val="1200"/>
              </a:lnSpc>
              <a:spcBef>
                <a:spcPts val="300"/>
              </a:spcBef>
            </a:pPr>
            <a:r>
              <a:rPr lang="ja-JP" altLang="en-US" sz="1400" dirty="0" smtClean="0">
                <a:solidFill>
                  <a:srgbClr val="008FFA"/>
                </a:solidFill>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・御芳名　・御施設名　・当日視聴するメールアドレス</a:t>
            </a:r>
            <a:endParaRPr lang="en-US" altLang="ja-JP" sz="1050" dirty="0" smtClean="0">
              <a:latin typeface="Meiryo UI" panose="020B0604030504040204" pitchFamily="50" charset="-128"/>
              <a:ea typeface="Meiryo UI" panose="020B0604030504040204" pitchFamily="50" charset="-128"/>
            </a:endParaRPr>
          </a:p>
        </p:txBody>
      </p:sp>
      <p:sp>
        <p:nvSpPr>
          <p:cNvPr id="71" name="正方形/長方形 70"/>
          <p:cNvSpPr/>
          <p:nvPr/>
        </p:nvSpPr>
        <p:spPr>
          <a:xfrm>
            <a:off x="505436" y="5362844"/>
            <a:ext cx="6636390" cy="677108"/>
          </a:xfrm>
          <a:prstGeom prst="rect">
            <a:avLst/>
          </a:prstGeom>
          <a:noFill/>
        </p:spPr>
        <p:txBody>
          <a:bodyPr wrap="square">
            <a:spAutoFit/>
          </a:bodyPr>
          <a:lstStyle/>
          <a:p>
            <a:pPr>
              <a:spcBef>
                <a:spcPts val="600"/>
              </a:spcBef>
            </a:pPr>
            <a:r>
              <a:rPr lang="ja-JP" altLang="en-US" b="1" dirty="0" smtClean="0">
                <a:latin typeface="Meiryo UI" panose="020B0604030504040204" pitchFamily="50" charset="-128"/>
                <a:ea typeface="Meiryo UI" panose="020B0604030504040204" pitchFamily="50" charset="-128"/>
              </a:rPr>
              <a:t>②</a:t>
            </a:r>
            <a:r>
              <a:rPr lang="en-US" altLang="ja-JP" b="1" dirty="0" smtClean="0">
                <a:latin typeface="Meiryo UI" panose="020B0604030504040204" pitchFamily="50" charset="-128"/>
                <a:ea typeface="Meiryo UI" panose="020B0604030504040204" pitchFamily="50" charset="-128"/>
              </a:rPr>
              <a:t>FAX </a:t>
            </a:r>
            <a:r>
              <a:rPr lang="ja-JP" altLang="en-US" b="1" dirty="0" smtClean="0">
                <a:latin typeface="Meiryo UI" panose="020B0604030504040204" pitchFamily="50" charset="-128"/>
                <a:ea typeface="Meiryo UI" panose="020B0604030504040204" pitchFamily="50" charset="-128"/>
              </a:rPr>
              <a:t>で依頼</a:t>
            </a:r>
            <a:endParaRPr lang="en-US" altLang="ja-JP" b="1" dirty="0" smtClean="0">
              <a:latin typeface="Meiryo UI" panose="020B0604030504040204" pitchFamily="50" charset="-128"/>
              <a:ea typeface="Meiryo UI" panose="020B0604030504040204" pitchFamily="50" charset="-128"/>
            </a:endParaRPr>
          </a:p>
          <a:p>
            <a:pPr>
              <a:spcBef>
                <a:spcPts val="0"/>
              </a:spcBef>
            </a:pPr>
            <a:r>
              <a:rPr lang="ja-JP" altLang="en-US" sz="1600" b="1" dirty="0" smtClean="0">
                <a:solidFill>
                  <a:srgbClr val="0070C0"/>
                </a:solidFill>
                <a:latin typeface="Meiryo UI" panose="020B0604030504040204" pitchFamily="50" charset="-128"/>
                <a:ea typeface="Meiryo UI" panose="020B0604030504040204" pitchFamily="50" charset="-128"/>
              </a:rPr>
              <a:t>　　</a:t>
            </a:r>
            <a:r>
              <a:rPr lang="en-US" altLang="ja-JP" u="sng" dirty="0" smtClean="0">
                <a:solidFill>
                  <a:prstClr val="black"/>
                </a:solidFill>
                <a:latin typeface="Meiryo UI" panose="020B0604030504040204" pitchFamily="50" charset="-128"/>
                <a:ea typeface="Meiryo UI" panose="020B0604030504040204" pitchFamily="50" charset="-128"/>
              </a:rPr>
              <a:t>FAX</a:t>
            </a:r>
            <a:r>
              <a:rPr lang="ja-JP" altLang="en-US" u="sng" dirty="0">
                <a:solidFill>
                  <a:prstClr val="black"/>
                </a:solidFill>
                <a:latin typeface="Meiryo UI" panose="020B0604030504040204" pitchFamily="50" charset="-128"/>
                <a:ea typeface="Meiryo UI" panose="020B0604030504040204" pitchFamily="50" charset="-128"/>
              </a:rPr>
              <a:t>番号：</a:t>
            </a:r>
            <a:r>
              <a:rPr lang="en-US" altLang="ja-JP" sz="2000" u="sng" dirty="0">
                <a:solidFill>
                  <a:prstClr val="black"/>
                </a:solidFill>
                <a:latin typeface="Meiryo UI" panose="020B0604030504040204" pitchFamily="50" charset="-128"/>
                <a:ea typeface="Meiryo UI" panose="020B0604030504040204" pitchFamily="50" charset="-128"/>
              </a:rPr>
              <a:t>098-861-5440</a:t>
            </a:r>
            <a:r>
              <a:rPr lang="ja-JP" altLang="en-US" sz="1600" dirty="0">
                <a:solidFill>
                  <a:prstClr val="black"/>
                </a:solidFill>
                <a:latin typeface="Meiryo UI" panose="020B0604030504040204" pitchFamily="50" charset="-128"/>
                <a:ea typeface="Meiryo UI" panose="020B0604030504040204" pitchFamily="50" charset="-128"/>
              </a:rPr>
              <a:t>　大鵬薬品工業</a:t>
            </a:r>
            <a:r>
              <a:rPr lang="en-US" altLang="ja-JP" sz="1600" dirty="0">
                <a:solidFill>
                  <a:prstClr val="black"/>
                </a:solidFill>
                <a:latin typeface="Meiryo UI" panose="020B0604030504040204" pitchFamily="50" charset="-128"/>
                <a:ea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rPr>
              <a:t>株</a:t>
            </a:r>
            <a:r>
              <a:rPr lang="en-US" altLang="ja-JP" sz="1600" dirty="0">
                <a:solidFill>
                  <a:prstClr val="black"/>
                </a:solidFill>
                <a:latin typeface="Meiryo UI" panose="020B0604030504040204" pitchFamily="50" charset="-128"/>
                <a:ea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rPr>
              <a:t>沖縄</a:t>
            </a:r>
            <a:r>
              <a:rPr lang="ja-JP" altLang="en-US" sz="1600" dirty="0" smtClean="0">
                <a:solidFill>
                  <a:prstClr val="black"/>
                </a:solidFill>
                <a:latin typeface="Meiryo UI" panose="020B0604030504040204" pitchFamily="50" charset="-128"/>
                <a:ea typeface="Meiryo UI" panose="020B0604030504040204" pitchFamily="50" charset="-128"/>
              </a:rPr>
              <a:t>出張所　宛</a:t>
            </a:r>
            <a:endParaRPr lang="ja-JP" altLang="en-US" sz="1600"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253652" y="1389477"/>
            <a:ext cx="5599610" cy="369332"/>
          </a:xfrm>
          <a:prstGeom prst="rect">
            <a:avLst/>
          </a:prstGeom>
          <a:noFill/>
        </p:spPr>
        <p:txBody>
          <a:bodyPr wrap="none" rtlCol="0">
            <a:spAutoFit/>
          </a:bodyPr>
          <a:lstStyle/>
          <a:p>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参加申込方法</a:t>
            </a:r>
            <a:r>
              <a:rPr kumimoji="1" lang="en-US" altLang="ja-JP" dirty="0" smtClean="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２つの方法のうちいずれかでお申込下さい。</a:t>
            </a:r>
            <a:r>
              <a:rPr kumimoji="1" lang="en-US" altLang="ja-JP" sz="1600" dirty="0" smtClean="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a:t>
            </a:r>
            <a:endParaRPr kumimoji="1" lang="ja-JP" altLang="en-US" dirty="0">
              <a:latin typeface="Meiryo UI" panose="020B0604030504040204" pitchFamily="50" charset="-128"/>
              <a:ea typeface="Meiryo UI" panose="020B0604030504040204" pitchFamily="50" charset="-128"/>
            </a:endParaRPr>
          </a:p>
        </p:txBody>
      </p:sp>
      <p:sp>
        <p:nvSpPr>
          <p:cNvPr id="4" name="正方形/長方形 3"/>
          <p:cNvSpPr/>
          <p:nvPr/>
        </p:nvSpPr>
        <p:spPr>
          <a:xfrm>
            <a:off x="330332" y="3577802"/>
            <a:ext cx="6955840" cy="4283920"/>
          </a:xfrm>
          <a:prstGeom prst="rect">
            <a:avLst/>
          </a:prstGeom>
          <a:noFill/>
          <a:ln w="28575">
            <a:solidFill>
              <a:srgbClr val="017F9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620178" y="6047122"/>
            <a:ext cx="2534092" cy="307777"/>
          </a:xfrm>
          <a:prstGeom prst="rect">
            <a:avLst/>
          </a:prstGeom>
        </p:spPr>
        <p:txBody>
          <a:bodyPr wrap="none">
            <a:spAutoFit/>
          </a:bodyPr>
          <a:lstStyle/>
          <a:p>
            <a:pPr>
              <a:spcBef>
                <a:spcPts val="600"/>
              </a:spcBef>
            </a:pPr>
            <a:r>
              <a:rPr lang="ja-JP" altLang="en-US" sz="1400" dirty="0" smtClean="0">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こちらへご記入後</a:t>
            </a:r>
            <a:r>
              <a:rPr lang="en-US" altLang="ja-JP" sz="1400" dirty="0">
                <a:latin typeface="Meiryo UI" panose="020B0604030504040204" pitchFamily="50" charset="-128"/>
                <a:ea typeface="Meiryo UI" panose="020B0604030504040204" pitchFamily="50" charset="-128"/>
              </a:rPr>
              <a:t>FAX</a:t>
            </a:r>
            <a:r>
              <a:rPr lang="ja-JP" altLang="en-US" sz="1400" dirty="0" smtClean="0">
                <a:latin typeface="Meiryo UI" panose="020B0604030504040204" pitchFamily="50" charset="-128"/>
                <a:ea typeface="Meiryo UI" panose="020B0604030504040204" pitchFamily="50" charset="-128"/>
              </a:rPr>
              <a:t>下さい</a:t>
            </a:r>
            <a:endParaRPr lang="ja-JP" altLang="en-US" sz="1400" dirty="0">
              <a:latin typeface="Meiryo UI" panose="020B0604030504040204" pitchFamily="50" charset="-128"/>
              <a:ea typeface="Meiryo UI" panose="020B0604030504040204" pitchFamily="50" charset="-128"/>
            </a:endParaRPr>
          </a:p>
        </p:txBody>
      </p:sp>
      <p:pic>
        <p:nvPicPr>
          <p:cNvPr id="6" name="図 5" descr="画面の領域"/>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5266" y="2457967"/>
            <a:ext cx="928691" cy="912108"/>
          </a:xfrm>
          <a:prstGeom prst="rect">
            <a:avLst/>
          </a:prstGeom>
        </p:spPr>
      </p:pic>
    </p:spTree>
    <p:extLst>
      <p:ext uri="{BB962C8B-B14F-4D97-AF65-F5344CB8AC3E}">
        <p14:creationId xmlns:p14="http://schemas.microsoft.com/office/powerpoint/2010/main" val="6642783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54">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26555C47DCAEAB40AAB1E77C9B52A374" ma:contentTypeVersion="14" ma:contentTypeDescription="新しいドキュメントを作成します。" ma:contentTypeScope="" ma:versionID="594f5cfb6d7e774c9b37d2e1dcccce76">
  <xsd:schema xmlns:xsd="http://www.w3.org/2001/XMLSchema" xmlns:xs="http://www.w3.org/2001/XMLSchema" xmlns:p="http://schemas.microsoft.com/office/2006/metadata/properties" xmlns:ns3="b663f89b-0449-4ce6-b4c4-db1675d004bd" xmlns:ns4="d07f9231-49a8-4469-b020-d23f9af76b3a" targetNamespace="http://schemas.microsoft.com/office/2006/metadata/properties" ma:root="true" ma:fieldsID="87847896883a0c89f3e8ad246c0aa1c7" ns3:_="" ns4:_="">
    <xsd:import namespace="b663f89b-0449-4ce6-b4c4-db1675d004bd"/>
    <xsd:import namespace="d07f9231-49a8-4469-b020-d23f9af76b3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LengthInSeconds" minOccurs="0"/>
                <xsd:element ref="ns4:MediaServiceAutoTags" minOccurs="0"/>
                <xsd:element ref="ns4:MediaServiceGenerationTime" minOccurs="0"/>
                <xsd:element ref="ns4:MediaServiceEventHashCode" minOccurs="0"/>
                <xsd:element ref="ns4:MediaServiceLocation" minOccurs="0"/>
                <xsd:element ref="ns4:MediaServiceOCR" minOccurs="0"/>
                <xsd:element ref="ns4:MediaServiceSearchPropertie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63f89b-0449-4ce6-b4c4-db1675d004bd"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internalName="SharedWithDetails" ma:readOnly="true">
      <xsd:simpleType>
        <xsd:restriction base="dms:Note">
          <xsd:maxLength value="255"/>
        </xsd:restriction>
      </xsd:simpleType>
    </xsd:element>
    <xsd:element name="SharingHintHash" ma:index="10" nillable="true" ma:displayName="共有のヒントのハッシュ"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7f9231-49a8-4469-b020-d23f9af76b3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_activity" ma:index="21"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d07f9231-49a8-4469-b020-d23f9af76b3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EB3F74-C481-43B1-91D6-6988925C61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63f89b-0449-4ce6-b4c4-db1675d004bd"/>
    <ds:schemaRef ds:uri="d07f9231-49a8-4469-b020-d23f9af76b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67FAD9-CABA-4AD4-8B20-340AD93735C1}">
  <ds:schemaRefs>
    <ds:schemaRef ds:uri="http://purl.org/dc/dcmitype/"/>
    <ds:schemaRef ds:uri="http://schemas.microsoft.com/office/2006/documentManagement/types"/>
    <ds:schemaRef ds:uri="http://purl.org/dc/elements/1.1/"/>
    <ds:schemaRef ds:uri="http://schemas.microsoft.com/office/2006/metadata/properties"/>
    <ds:schemaRef ds:uri="d07f9231-49a8-4469-b020-d23f9af76b3a"/>
    <ds:schemaRef ds:uri="b663f89b-0449-4ce6-b4c4-db1675d004bd"/>
    <ds:schemaRef ds:uri="http://purl.org/dc/terms/"/>
    <ds:schemaRef ds:uri="http://schemas.openxmlformats.org/package/2006/metadata/core-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28ED5D45-1BA1-42ED-9AC1-C866295498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1511</TotalTime>
  <Words>766</Words>
  <Application>Microsoft Office PowerPoint</Application>
  <PresentationFormat>ユーザー設定</PresentationFormat>
  <Paragraphs>67</Paragraphs>
  <Slides>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Meiryo UI</vt:lpstr>
      <vt:lpstr>ＭＳ Ｐゴシック</vt:lpstr>
      <vt:lpstr>Arial</vt:lpstr>
      <vt:lpstr>Calibri</vt:lpstr>
      <vt:lpstr>Microsoft Himalaya</vt:lpstr>
      <vt:lpstr>Wingdings</vt:lpstr>
      <vt:lpstr>Office テーマ</vt:lpstr>
      <vt:lpstr>がんサポーティブケアセミナー2023</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itagaki</dc:creator>
  <cp:lastModifiedBy>Misawa Hiroaki(三澤　宏昭)</cp:lastModifiedBy>
  <cp:revision>177</cp:revision>
  <cp:lastPrinted>2023-05-17T23:45:44Z</cp:lastPrinted>
  <dcterms:created xsi:type="dcterms:W3CDTF">2013-01-18T13:03:39Z</dcterms:created>
  <dcterms:modified xsi:type="dcterms:W3CDTF">2023-05-23T10:32:15Z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0x01010026555C47DCAEAB40AAB1E77C9B52A374</vt:lpwstr>
  </property>
</Properties>
</file>