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19.2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4"/>
  </p:sldMasterIdLst>
  <p:sldIdLst>
    <p:sldId id="256" r:id="rId5"/>
    <p:sldId id="258" r:id="rId6"/>
  </p:sldIdLst>
  <p:sldSz cx="6858000" cy="9906000" type="A4"/>
  <p:notesSz cx="6888163" cy="10018713"/>
  <p:custDataLst>
    <p:tags r:id="rId7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9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2FF"/>
    <a:srgbClr val="534443"/>
    <a:srgbClr val="008F8A"/>
    <a:srgbClr val="2C2926"/>
    <a:srgbClr val="FD9CCC"/>
    <a:srgbClr val="FED900"/>
    <a:srgbClr val="FFF1B8"/>
    <a:srgbClr val="D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0"/>
    <p:restoredTop sz="0"/>
  </p:normalViewPr>
  <p:slideViewPr>
    <p:cSldViewPr snapToGrid="0">
      <p:cViewPr>
        <p:scale>
          <a:sx n="1" d="100"/>
          <a:sy n="1" d="100"/>
        </p:scale>
        <p:origin x="0" y="0"/>
      </p:cViewPr>
      <p:guideLst>
        <p:guide orient="horz" pos="6239"/>
        <p:guide pos="2160"/>
      </p:guideLst>
    </p:cSldViewPr>
  </p:slideViewPr>
  <p:notesViewPr>
    <p:cSldViewPr snapToGrid="0">
      <p:cViewPr>
        <p:scale>
          <a:sx n="1" d="100"/>
          <a:sy n="1" d="100"/>
        </p:scale>
        <p:origin x="0" y="0"/>
      </p:cViewPr>
      <p:guideLst/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12" Type="http://schemas.microsoft.com/office/2016/11/relationships/changesInfo" Target="changesInfos/changesInfo1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slideMaster" Target="slideMasters/slideMaster1.xml" /><Relationship Id="rId5" Type="http://schemas.openxmlformats.org/officeDocument/2006/relationships/slide" Target="slides/slide1.xml" /><Relationship Id="rId6" Type="http://schemas.openxmlformats.org/officeDocument/2006/relationships/slide" Target="slides/slide2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iki Kudo" userId="c7a83b4e-fbb3-43de-bc61-d48eec4b8237" providerId="ADAL" clId="{4BFAD871-15D7-3744-9EFF-EAA32D04F4E4}"/>
    <pc:docChg chg="undo custSel modSld">
      <pc:chgData name="Daiki Kudo" userId="c7a83b4e-fbb3-43de-bc61-d48eec4b8237" providerId="ADAL" clId="{4BFAD871-15D7-3744-9EFF-EAA32D04F4E4}" dt="2021-11-05T02:07:10.017" v="435" actId="207"/>
      <pc:docMkLst>
        <pc:docMk/>
      </pc:docMkLst>
      <pc:sldChg chg="addSp delSp modSp">
        <pc:chgData name="Daiki Kudo" userId="c7a83b4e-fbb3-43de-bc61-d48eec4b8237" providerId="ADAL" clId="{4BFAD871-15D7-3744-9EFF-EAA32D04F4E4}" dt="2021-11-05T02:07:10.017" v="435" actId="207"/>
        <pc:sldMkLst>
          <pc:docMk/>
          <pc:sldMk cId="3460676126" sldId="256"/>
        </pc:sldMkLst>
        <pc:spChg chg="mod">
          <ac:chgData name="Daiki Kudo" userId="c7a83b4e-fbb3-43de-bc61-d48eec4b8237" providerId="ADAL" clId="{4BFAD871-15D7-3744-9EFF-EAA32D04F4E4}" dt="2021-11-05T02:02:42.094" v="114" actId="1036"/>
          <ac:spMkLst>
            <pc:docMk/>
            <pc:sldMk cId="3460676126" sldId="256"/>
            <ac:spMk id="2" creationId="{A5DC87CD-84B3-8A41-BFB6-B155D94D8DBE}"/>
          </ac:spMkLst>
        </pc:spChg>
        <pc:spChg chg="mod">
          <ac:chgData name="Daiki Kudo" userId="c7a83b4e-fbb3-43de-bc61-d48eec4b8237" providerId="ADAL" clId="{4BFAD871-15D7-3744-9EFF-EAA32D04F4E4}" dt="2021-11-05T02:02:18.436" v="62" actId="207"/>
          <ac:spMkLst>
            <pc:docMk/>
            <pc:sldMk cId="3460676126" sldId="256"/>
            <ac:spMk id="5" creationId="{00000000-0000-0000-0000-000000000000}"/>
          </ac:spMkLst>
        </pc:spChg>
        <pc:spChg chg="add mod">
          <ac:chgData name="Daiki Kudo" userId="c7a83b4e-fbb3-43de-bc61-d48eec4b8237" providerId="ADAL" clId="{4BFAD871-15D7-3744-9EFF-EAA32D04F4E4}" dt="2021-11-05T02:04:08.407" v="325" actId="20577"/>
          <ac:spMkLst>
            <pc:docMk/>
            <pc:sldMk cId="3460676126" sldId="256"/>
            <ac:spMk id="6" creationId="{88377DB5-9556-6549-A518-3671A2FFABBC}"/>
          </ac:spMkLst>
        </pc:spChg>
        <pc:spChg chg="add mod">
          <ac:chgData name="Daiki Kudo" userId="c7a83b4e-fbb3-43de-bc61-d48eec4b8237" providerId="ADAL" clId="{4BFAD871-15D7-3744-9EFF-EAA32D04F4E4}" dt="2021-11-05T02:04:22.884" v="334" actId="20577"/>
          <ac:spMkLst>
            <pc:docMk/>
            <pc:sldMk cId="3460676126" sldId="256"/>
            <ac:spMk id="7" creationId="{23B6737B-78A8-D041-8131-9C65511800B4}"/>
          </ac:spMkLst>
        </pc:spChg>
        <pc:spChg chg="add mod">
          <ac:chgData name="Daiki Kudo" userId="c7a83b4e-fbb3-43de-bc61-d48eec4b8237" providerId="ADAL" clId="{4BFAD871-15D7-3744-9EFF-EAA32D04F4E4}" dt="2021-11-05T02:07:02.274" v="434" actId="207"/>
          <ac:spMkLst>
            <pc:docMk/>
            <pc:sldMk cId="3460676126" sldId="256"/>
            <ac:spMk id="8" creationId="{69F64065-1CB7-4C47-8243-14B245DABC1E}"/>
          </ac:spMkLst>
        </pc:spChg>
        <pc:spChg chg="mod">
          <ac:chgData name="Daiki Kudo" userId="c7a83b4e-fbb3-43de-bc61-d48eec4b8237" providerId="ADAL" clId="{4BFAD871-15D7-3744-9EFF-EAA32D04F4E4}" dt="2021-11-05T02:06:42.922" v="431" actId="14100"/>
          <ac:spMkLst>
            <pc:docMk/>
            <pc:sldMk cId="3460676126" sldId="256"/>
            <ac:spMk id="34" creationId="{29A3E267-09E4-46A4-A429-AF69C2391736}"/>
          </ac:spMkLst>
        </pc:spChg>
        <pc:spChg chg="mod">
          <ac:chgData name="Daiki Kudo" userId="c7a83b4e-fbb3-43de-bc61-d48eec4b8237" providerId="ADAL" clId="{4BFAD871-15D7-3744-9EFF-EAA32D04F4E4}" dt="2021-11-05T02:03:36.655" v="226" actId="20577"/>
          <ac:spMkLst>
            <pc:docMk/>
            <pc:sldMk cId="3460676126" sldId="256"/>
            <ac:spMk id="44" creationId="{361B5E65-83CE-4D7A-A31A-A199FD7BA860}"/>
          </ac:spMkLst>
        </pc:spChg>
        <pc:spChg chg="mod">
          <ac:chgData name="Daiki Kudo" userId="c7a83b4e-fbb3-43de-bc61-d48eec4b8237" providerId="ADAL" clId="{4BFAD871-15D7-3744-9EFF-EAA32D04F4E4}" dt="2021-11-05T02:02:35.672" v="85" actId="1036"/>
          <ac:spMkLst>
            <pc:docMk/>
            <pc:sldMk cId="3460676126" sldId="256"/>
            <ac:spMk id="49" creationId="{0F4CCC03-B6A1-434D-A9EF-290ACF31CFA6}"/>
          </ac:spMkLst>
        </pc:spChg>
        <pc:spChg chg="mod">
          <ac:chgData name="Daiki Kudo" userId="c7a83b4e-fbb3-43de-bc61-d48eec4b8237" providerId="ADAL" clId="{4BFAD871-15D7-3744-9EFF-EAA32D04F4E4}" dt="2021-11-05T02:07:10.017" v="435" actId="207"/>
          <ac:spMkLst>
            <pc:docMk/>
            <pc:sldMk cId="3460676126" sldId="256"/>
            <ac:spMk id="50" creationId="{00000000-0000-0000-0000-000000000000}"/>
          </ac:spMkLst>
        </pc:spChg>
        <pc:spChg chg="mod">
          <ac:chgData name="Daiki Kudo" userId="c7a83b4e-fbb3-43de-bc61-d48eec4b8237" providerId="ADAL" clId="{4BFAD871-15D7-3744-9EFF-EAA32D04F4E4}" dt="2021-11-05T02:03:13.581" v="200" actId="1038"/>
          <ac:spMkLst>
            <pc:docMk/>
            <pc:sldMk cId="3460676126" sldId="256"/>
            <ac:spMk id="80" creationId="{ECE73FA3-2BEB-6344-B99D-204A3477DD5E}"/>
          </ac:spMkLst>
        </pc:spChg>
        <pc:spChg chg="del mod">
          <ac:chgData name="Daiki Kudo" userId="c7a83b4e-fbb3-43de-bc61-d48eec4b8237" providerId="ADAL" clId="{4BFAD871-15D7-3744-9EFF-EAA32D04F4E4}" dt="2021-11-05T02:06:08.305" v="412" actId="478"/>
          <ac:spMkLst>
            <pc:docMk/>
            <pc:sldMk cId="3460676126" sldId="256"/>
            <ac:spMk id="81" creationId="{D9B90F53-2EA9-E440-ACCA-10AAF59FE874}"/>
          </ac:spMkLst>
        </pc:spChg>
        <pc:spChg chg="mod">
          <ac:chgData name="Daiki Kudo" userId="c7a83b4e-fbb3-43de-bc61-d48eec4b8237" providerId="ADAL" clId="{4BFAD871-15D7-3744-9EFF-EAA32D04F4E4}" dt="2021-11-05T02:02:58.384" v="152" actId="1037"/>
          <ac:spMkLst>
            <pc:docMk/>
            <pc:sldMk cId="3460676126" sldId="256"/>
            <ac:spMk id="83" creationId="{B39F6E8C-569F-704F-8981-BCC675795A62}"/>
          </ac:spMkLst>
        </pc:spChg>
      </pc:sldChg>
    </pc:docChg>
  </pc:docChgLst>
  <pc:docChgLst>
    <pc:chgData name="Daiki Kudo" userId="c7a83b4e-fbb3-43de-bc61-d48eec4b8237" providerId="ADAL" clId="{11EDEE27-165A-464D-A7C2-5A065B6CE578}"/>
    <pc:docChg chg="undo custSel addSld delSld modSld sldOrd">
      <pc:chgData name="Daiki Kudo" userId="c7a83b4e-fbb3-43de-bc61-d48eec4b8237" providerId="ADAL" clId="{11EDEE27-165A-464D-A7C2-5A065B6CE578}" dt="2021-11-22T05:52:24.505" v="1476" actId="20577"/>
      <pc:docMkLst>
        <pc:docMk/>
      </pc:docMkLst>
      <pc:sldChg chg="addSp delSp modSp">
        <pc:chgData name="Daiki Kudo" userId="c7a83b4e-fbb3-43de-bc61-d48eec4b8237" providerId="ADAL" clId="{11EDEE27-165A-464D-A7C2-5A065B6CE578}" dt="2021-11-22T05:51:55.555" v="1440" actId="1037"/>
        <pc:sldMkLst>
          <pc:docMk/>
          <pc:sldMk cId="3460676126" sldId="256"/>
        </pc:sldMkLst>
        <pc:spChg chg="add del mod">
          <ac:chgData name="Daiki Kudo" userId="c7a83b4e-fbb3-43de-bc61-d48eec4b8237" providerId="ADAL" clId="{11EDEE27-165A-464D-A7C2-5A065B6CE578}" dt="2021-11-22T05:49:57.958" v="1409" actId="1036"/>
          <ac:spMkLst>
            <pc:docMk/>
            <pc:sldMk cId="3460676126" sldId="256"/>
            <ac:spMk id="2" creationId="{A5DC87CD-84B3-8A41-BFB6-B155D94D8DBE}"/>
          </ac:spMkLst>
        </pc:spChg>
        <pc:spChg chg="mod">
          <ac:chgData name="Daiki Kudo" userId="c7a83b4e-fbb3-43de-bc61-d48eec4b8237" providerId="ADAL" clId="{11EDEE27-165A-464D-A7C2-5A065B6CE578}" dt="2021-11-22T04:51:20.004" v="89" actId="1035"/>
          <ac:spMkLst>
            <pc:docMk/>
            <pc:sldMk cId="3460676126" sldId="256"/>
            <ac:spMk id="3" creationId="{38DADB86-E499-3D47-AA96-58402C8488A3}"/>
          </ac:spMkLst>
        </pc:spChg>
        <pc:spChg chg="mod">
          <ac:chgData name="Daiki Kudo" userId="c7a83b4e-fbb3-43de-bc61-d48eec4b8237" providerId="ADAL" clId="{11EDEE27-165A-464D-A7C2-5A065B6CE578}" dt="2021-11-22T05:01:07.556" v="509" actId="1036"/>
          <ac:spMkLst>
            <pc:docMk/>
            <pc:sldMk cId="3460676126" sldId="256"/>
            <ac:spMk id="4" creationId="{00000000-0000-0000-0000-000000000000}"/>
          </ac:spMkLst>
        </pc:spChg>
        <pc:spChg chg="mod">
          <ac:chgData name="Daiki Kudo" userId="c7a83b4e-fbb3-43de-bc61-d48eec4b8237" providerId="ADAL" clId="{11EDEE27-165A-464D-A7C2-5A065B6CE578}" dt="2021-11-22T05:01:07.556" v="509" actId="1036"/>
          <ac:spMkLst>
            <pc:docMk/>
            <pc:sldMk cId="3460676126" sldId="256"/>
            <ac:spMk id="5" creationId="{00000000-0000-0000-0000-000000000000}"/>
          </ac:spMkLst>
        </pc:spChg>
        <pc:spChg chg="mod">
          <ac:chgData name="Daiki Kudo" userId="c7a83b4e-fbb3-43de-bc61-d48eec4b8237" providerId="ADAL" clId="{11EDEE27-165A-464D-A7C2-5A065B6CE578}" dt="2021-11-22T05:02:30.597" v="562" actId="1036"/>
          <ac:spMkLst>
            <pc:docMk/>
            <pc:sldMk cId="3460676126" sldId="256"/>
            <ac:spMk id="6" creationId="{88377DB5-9556-6549-A518-3671A2FFABBC}"/>
          </ac:spMkLst>
        </pc:spChg>
        <pc:spChg chg="mod">
          <ac:chgData name="Daiki Kudo" userId="c7a83b4e-fbb3-43de-bc61-d48eec4b8237" providerId="ADAL" clId="{11EDEE27-165A-464D-A7C2-5A065B6CE578}" dt="2021-11-22T05:47:40.793" v="1146" actId="1036"/>
          <ac:spMkLst>
            <pc:docMk/>
            <pc:sldMk cId="3460676126" sldId="256"/>
            <ac:spMk id="7" creationId="{23B6737B-78A8-D041-8131-9C65511800B4}"/>
          </ac:spMkLst>
        </pc:spChg>
        <pc:spChg chg="mod">
          <ac:chgData name="Daiki Kudo" userId="c7a83b4e-fbb3-43de-bc61-d48eec4b8237" providerId="ADAL" clId="{11EDEE27-165A-464D-A7C2-5A065B6CE578}" dt="2021-11-22T05:02:30.597" v="562" actId="1036"/>
          <ac:spMkLst>
            <pc:docMk/>
            <pc:sldMk cId="3460676126" sldId="256"/>
            <ac:spMk id="8" creationId="{69F64065-1CB7-4C47-8243-14B245DABC1E}"/>
          </ac:spMkLst>
        </pc:spChg>
        <pc:spChg chg="add mod">
          <ac:chgData name="Daiki Kudo" userId="c7a83b4e-fbb3-43de-bc61-d48eec4b8237" providerId="ADAL" clId="{11EDEE27-165A-464D-A7C2-5A065B6CE578}" dt="2021-11-22T05:47:40.793" v="1146" actId="1036"/>
          <ac:spMkLst>
            <pc:docMk/>
            <pc:sldMk cId="3460676126" sldId="256"/>
            <ac:spMk id="9" creationId="{C4A346C1-29C7-DC4F-9C4C-9420043D763D}"/>
          </ac:spMkLst>
        </pc:spChg>
        <pc:spChg chg="add mod">
          <ac:chgData name="Daiki Kudo" userId="c7a83b4e-fbb3-43de-bc61-d48eec4b8237" providerId="ADAL" clId="{11EDEE27-165A-464D-A7C2-5A065B6CE578}" dt="2021-11-22T05:03:03.785" v="572" actId="1038"/>
          <ac:spMkLst>
            <pc:docMk/>
            <pc:sldMk cId="3460676126" sldId="256"/>
            <ac:spMk id="10" creationId="{A5D20CC5-91E7-0542-BB34-9DFCA2CBCCC9}"/>
          </ac:spMkLst>
        </pc:spChg>
        <pc:spChg chg="add mod">
          <ac:chgData name="Daiki Kudo" userId="c7a83b4e-fbb3-43de-bc61-d48eec4b8237" providerId="ADAL" clId="{11EDEE27-165A-464D-A7C2-5A065B6CE578}" dt="2021-11-22T05:47:59.519" v="1171" actId="1036"/>
          <ac:spMkLst>
            <pc:docMk/>
            <pc:sldMk cId="3460676126" sldId="256"/>
            <ac:spMk id="11" creationId="{37242C67-FB8F-E240-9316-65D3DE45ED0C}"/>
          </ac:spMkLst>
        </pc:spChg>
        <pc:spChg chg="add mod">
          <ac:chgData name="Daiki Kudo" userId="c7a83b4e-fbb3-43de-bc61-d48eec4b8237" providerId="ADAL" clId="{11EDEE27-165A-464D-A7C2-5A065B6CE578}" dt="2021-11-22T05:47:59.519" v="1171" actId="1036"/>
          <ac:spMkLst>
            <pc:docMk/>
            <pc:sldMk cId="3460676126" sldId="256"/>
            <ac:spMk id="12" creationId="{BC7F595F-EF5F-0142-B6F5-7A7B923B5B64}"/>
          </ac:spMkLst>
        </pc:spChg>
        <pc:spChg chg="add mod">
          <ac:chgData name="Daiki Kudo" userId="c7a83b4e-fbb3-43de-bc61-d48eec4b8237" providerId="ADAL" clId="{11EDEE27-165A-464D-A7C2-5A065B6CE578}" dt="2021-11-22T05:51:09.318" v="1435" actId="255"/>
          <ac:spMkLst>
            <pc:docMk/>
            <pc:sldMk cId="3460676126" sldId="256"/>
            <ac:spMk id="13" creationId="{DD287459-C68A-7A48-84BB-FAD00D4832E0}"/>
          </ac:spMkLst>
        </pc:spChg>
        <pc:spChg chg="mod">
          <ac:chgData name="Daiki Kudo" userId="c7a83b4e-fbb3-43de-bc61-d48eec4b8237" providerId="ADAL" clId="{11EDEE27-165A-464D-A7C2-5A065B6CE578}" dt="2021-11-22T05:00:30.835" v="506" actId="1036"/>
          <ac:spMkLst>
            <pc:docMk/>
            <pc:sldMk cId="3460676126" sldId="256"/>
            <ac:spMk id="14" creationId="{921DF7E1-EAE1-E441-BCB0-B26F36AFA06F}"/>
          </ac:spMkLst>
        </pc:spChg>
        <pc:spChg chg="add mod">
          <ac:chgData name="Daiki Kudo" userId="c7a83b4e-fbb3-43de-bc61-d48eec4b8237" providerId="ADAL" clId="{11EDEE27-165A-464D-A7C2-5A065B6CE578}" dt="2021-11-22T05:51:55.555" v="1440" actId="1037"/>
          <ac:spMkLst>
            <pc:docMk/>
            <pc:sldMk cId="3460676126" sldId="256"/>
            <ac:spMk id="15" creationId="{0DFACEFE-22FE-DF43-8A4B-03544C9FA6ED}"/>
          </ac:spMkLst>
        </pc:spChg>
        <pc:spChg chg="mod">
          <ac:chgData name="Daiki Kudo" userId="c7a83b4e-fbb3-43de-bc61-d48eec4b8237" providerId="ADAL" clId="{11EDEE27-165A-464D-A7C2-5A065B6CE578}" dt="2021-11-22T05:01:07.556" v="509" actId="1036"/>
          <ac:spMkLst>
            <pc:docMk/>
            <pc:sldMk cId="3460676126" sldId="256"/>
            <ac:spMk id="30" creationId="{00000000-0000-0000-0000-000000000000}"/>
          </ac:spMkLst>
        </pc:spChg>
        <pc:spChg chg="mod">
          <ac:chgData name="Daiki Kudo" userId="c7a83b4e-fbb3-43de-bc61-d48eec4b8237" providerId="ADAL" clId="{11EDEE27-165A-464D-A7C2-5A065B6CE578}" dt="2021-11-22T05:47:49.642" v="1149" actId="1036"/>
          <ac:spMkLst>
            <pc:docMk/>
            <pc:sldMk cId="3460676126" sldId="256"/>
            <ac:spMk id="34" creationId="{29A3E267-09E4-46A4-A429-AF69C2391736}"/>
          </ac:spMkLst>
        </pc:spChg>
        <pc:spChg chg="mod">
          <ac:chgData name="Daiki Kudo" userId="c7a83b4e-fbb3-43de-bc61-d48eec4b8237" providerId="ADAL" clId="{11EDEE27-165A-464D-A7C2-5A065B6CE578}" dt="2021-11-22T05:02:54.115" v="563" actId="255"/>
          <ac:spMkLst>
            <pc:docMk/>
            <pc:sldMk cId="3460676126" sldId="256"/>
            <ac:spMk id="41" creationId="{8BC3823A-75AF-3A47-91A0-5BBD94791478}"/>
          </ac:spMkLst>
        </pc:spChg>
        <pc:spChg chg="mod">
          <ac:chgData name="Daiki Kudo" userId="c7a83b4e-fbb3-43de-bc61-d48eec4b8237" providerId="ADAL" clId="{11EDEE27-165A-464D-A7C2-5A065B6CE578}" dt="2021-11-22T05:01:25.583" v="518" actId="1038"/>
          <ac:spMkLst>
            <pc:docMk/>
            <pc:sldMk cId="3460676126" sldId="256"/>
            <ac:spMk id="44" creationId="{361B5E65-83CE-4D7A-A31A-A199FD7BA860}"/>
          </ac:spMkLst>
        </pc:spChg>
        <pc:spChg chg="del mod">
          <ac:chgData name="Daiki Kudo" userId="c7a83b4e-fbb3-43de-bc61-d48eec4b8237" providerId="ADAL" clId="{11EDEE27-165A-464D-A7C2-5A065B6CE578}" dt="2021-11-22T04:54:24.521" v="167" actId="478"/>
          <ac:spMkLst>
            <pc:docMk/>
            <pc:sldMk cId="3460676126" sldId="256"/>
            <ac:spMk id="49" creationId="{0F4CCC03-B6A1-434D-A9EF-290ACF31CFA6}"/>
          </ac:spMkLst>
        </pc:spChg>
        <pc:spChg chg="mod">
          <ac:chgData name="Daiki Kudo" userId="c7a83b4e-fbb3-43de-bc61-d48eec4b8237" providerId="ADAL" clId="{11EDEE27-165A-464D-A7C2-5A065B6CE578}" dt="2021-11-22T05:47:49.642" v="1149" actId="1036"/>
          <ac:spMkLst>
            <pc:docMk/>
            <pc:sldMk cId="3460676126" sldId="256"/>
            <ac:spMk id="50" creationId="{00000000-0000-0000-0000-000000000000}"/>
          </ac:spMkLst>
        </pc:spChg>
        <pc:spChg chg="mod">
          <ac:chgData name="Daiki Kudo" userId="c7a83b4e-fbb3-43de-bc61-d48eec4b8237" providerId="ADAL" clId="{11EDEE27-165A-464D-A7C2-5A065B6CE578}" dt="2021-11-22T05:13:13.888" v="988" actId="20577"/>
          <ac:spMkLst>
            <pc:docMk/>
            <pc:sldMk cId="3460676126" sldId="256"/>
            <ac:spMk id="71" creationId="{49FDE60B-AB9A-1B43-A8A5-86929B456BC1}"/>
          </ac:spMkLst>
        </pc:spChg>
        <pc:spChg chg="mod">
          <ac:chgData name="Daiki Kudo" userId="c7a83b4e-fbb3-43de-bc61-d48eec4b8237" providerId="ADAL" clId="{11EDEE27-165A-464D-A7C2-5A065B6CE578}" dt="2021-11-22T05:01:44.426" v="527" actId="1038"/>
          <ac:spMkLst>
            <pc:docMk/>
            <pc:sldMk cId="3460676126" sldId="256"/>
            <ac:spMk id="74" creationId="{BEFF95E4-452C-D449-99DE-320EFC1694C8}"/>
          </ac:spMkLst>
        </pc:spChg>
        <pc:spChg chg="mod">
          <ac:chgData name="Daiki Kudo" userId="c7a83b4e-fbb3-43de-bc61-d48eec4b8237" providerId="ADAL" clId="{11EDEE27-165A-464D-A7C2-5A065B6CE578}" dt="2021-11-22T05:00:30.835" v="506" actId="1036"/>
          <ac:spMkLst>
            <pc:docMk/>
            <pc:sldMk cId="3460676126" sldId="256"/>
            <ac:spMk id="75" creationId="{62CE7BB5-331E-BA46-AAEF-C2166C45F1A9}"/>
          </ac:spMkLst>
        </pc:spChg>
        <pc:spChg chg="add del mod">
          <ac:chgData name="Daiki Kudo" userId="c7a83b4e-fbb3-43de-bc61-d48eec4b8237" providerId="ADAL" clId="{11EDEE27-165A-464D-A7C2-5A065B6CE578}" dt="2021-11-22T04:57:56.656" v="430" actId="478"/>
          <ac:spMkLst>
            <pc:docMk/>
            <pc:sldMk cId="3460676126" sldId="256"/>
            <ac:spMk id="80" creationId="{ECE73FA3-2BEB-6344-B99D-204A3477DD5E}"/>
          </ac:spMkLst>
        </pc:spChg>
        <pc:spChg chg="add del mod">
          <ac:chgData name="Daiki Kudo" userId="c7a83b4e-fbb3-43de-bc61-d48eec4b8237" providerId="ADAL" clId="{11EDEE27-165A-464D-A7C2-5A065B6CE578}" dt="2021-11-22T05:49:57.958" v="1409" actId="1036"/>
          <ac:spMkLst>
            <pc:docMk/>
            <pc:sldMk cId="3460676126" sldId="256"/>
            <ac:spMk id="83" creationId="{B39F6E8C-569F-704F-8981-BCC675795A62}"/>
          </ac:spMkLst>
        </pc:spChg>
        <pc:spChg chg="del mod">
          <ac:chgData name="Daiki Kudo" userId="c7a83b4e-fbb3-43de-bc61-d48eec4b8237" providerId="ADAL" clId="{11EDEE27-165A-464D-A7C2-5A065B6CE578}" dt="2021-11-22T04:54:59.839" v="191" actId="478"/>
          <ac:spMkLst>
            <pc:docMk/>
            <pc:sldMk cId="3460676126" sldId="256"/>
            <ac:spMk id="84" creationId="{08AD7751-419C-5A4F-9307-64A08E8D9EFB}"/>
          </ac:spMkLst>
        </pc:spChg>
      </pc:sldChg>
      <pc:sldChg chg="del mod modShow">
        <pc:chgData name="Daiki Kudo" userId="c7a83b4e-fbb3-43de-bc61-d48eec4b8237" providerId="ADAL" clId="{11EDEE27-165A-464D-A7C2-5A065B6CE578}" dt="2021-11-22T05:13:41.993" v="989" actId="2696"/>
        <pc:sldMkLst>
          <pc:docMk/>
          <pc:sldMk cId="3688741946" sldId="257"/>
        </pc:sldMkLst>
      </pc:sldChg>
      <pc:sldChg chg="addSp delSp modSp add ord">
        <pc:chgData name="Daiki Kudo" userId="c7a83b4e-fbb3-43de-bc61-d48eec4b8237" providerId="ADAL" clId="{11EDEE27-165A-464D-A7C2-5A065B6CE578}" dt="2021-11-22T05:52:24.505" v="1476" actId="20577"/>
        <pc:sldMkLst>
          <pc:docMk/>
          <pc:sldMk cId="1009280046" sldId="258"/>
        </pc:sldMkLst>
        <pc:spChg chg="mod">
          <ac:chgData name="Daiki Kudo" userId="c7a83b4e-fbb3-43de-bc61-d48eec4b8237" providerId="ADAL" clId="{11EDEE27-165A-464D-A7C2-5A065B6CE578}" dt="2021-11-22T05:10:20.647" v="761" actId="255"/>
          <ac:spMkLst>
            <pc:docMk/>
            <pc:sldMk cId="1009280046" sldId="258"/>
            <ac:spMk id="2" creationId="{33F93280-5B90-E446-A51D-FE7C349923C2}"/>
          </ac:spMkLst>
        </pc:spChg>
        <pc:spChg chg="mod">
          <ac:chgData name="Daiki Kudo" userId="c7a83b4e-fbb3-43de-bc61-d48eec4b8237" providerId="ADAL" clId="{11EDEE27-165A-464D-A7C2-5A065B6CE578}" dt="2021-11-22T05:08:43.608" v="670" actId="255"/>
          <ac:spMkLst>
            <pc:docMk/>
            <pc:sldMk cId="1009280046" sldId="258"/>
            <ac:spMk id="4" creationId="{EA0EE450-4DDF-5840-B356-E1ABEBF50CAB}"/>
          </ac:spMkLst>
        </pc:spChg>
        <pc:spChg chg="mod">
          <ac:chgData name="Daiki Kudo" userId="c7a83b4e-fbb3-43de-bc61-d48eec4b8237" providerId="ADAL" clId="{11EDEE27-165A-464D-A7C2-5A065B6CE578}" dt="2021-11-22T05:11:19.292" v="858" actId="20577"/>
          <ac:spMkLst>
            <pc:docMk/>
            <pc:sldMk cId="1009280046" sldId="258"/>
            <ac:spMk id="6" creationId="{6F8ED805-0E8A-CC49-9F4C-B6E949EFD121}"/>
          </ac:spMkLst>
        </pc:spChg>
        <pc:spChg chg="mod">
          <ac:chgData name="Daiki Kudo" userId="c7a83b4e-fbb3-43de-bc61-d48eec4b8237" providerId="ADAL" clId="{11EDEE27-165A-464D-A7C2-5A065B6CE578}" dt="2021-11-22T05:10:55.024" v="802" actId="1035"/>
          <ac:spMkLst>
            <pc:docMk/>
            <pc:sldMk cId="1009280046" sldId="258"/>
            <ac:spMk id="8" creationId="{4A03BFB5-1F84-C84D-B365-D1A9167E7F20}"/>
          </ac:spMkLst>
        </pc:spChg>
        <pc:spChg chg="mod">
          <ac:chgData name="Daiki Kudo" userId="c7a83b4e-fbb3-43de-bc61-d48eec4b8237" providerId="ADAL" clId="{11EDEE27-165A-464D-A7C2-5A065B6CE578}" dt="2021-11-22T05:52:24.505" v="1476" actId="20577"/>
          <ac:spMkLst>
            <pc:docMk/>
            <pc:sldMk cId="1009280046" sldId="258"/>
            <ac:spMk id="12" creationId="{2DBDCE25-1486-224B-A812-4FC5CCB9B7F6}"/>
          </ac:spMkLst>
        </pc:spChg>
        <pc:spChg chg="mod">
          <ac:chgData name="Daiki Kudo" userId="c7a83b4e-fbb3-43de-bc61-d48eec4b8237" providerId="ADAL" clId="{11EDEE27-165A-464D-A7C2-5A065B6CE578}" dt="2021-11-22T05:09:13.999" v="684" actId="255"/>
          <ac:spMkLst>
            <pc:docMk/>
            <pc:sldMk cId="1009280046" sldId="258"/>
            <ac:spMk id="14" creationId="{E47646E3-EA15-2C4A-B09E-8F41F145532B}"/>
          </ac:spMkLst>
        </pc:spChg>
        <pc:spChg chg="mod">
          <ac:chgData name="Daiki Kudo" userId="c7a83b4e-fbb3-43de-bc61-d48eec4b8237" providerId="ADAL" clId="{11EDEE27-165A-464D-A7C2-5A065B6CE578}" dt="2021-11-22T05:09:13.999" v="684" actId="255"/>
          <ac:spMkLst>
            <pc:docMk/>
            <pc:sldMk cId="1009280046" sldId="258"/>
            <ac:spMk id="16" creationId="{DA753943-FF37-0649-8A45-963389184B18}"/>
          </ac:spMkLst>
        </pc:spChg>
        <pc:spChg chg="mod">
          <ac:chgData name="Daiki Kudo" userId="c7a83b4e-fbb3-43de-bc61-d48eec4b8237" providerId="ADAL" clId="{11EDEE27-165A-464D-A7C2-5A065B6CE578}" dt="2021-11-22T05:09:13.999" v="684" actId="255"/>
          <ac:spMkLst>
            <pc:docMk/>
            <pc:sldMk cId="1009280046" sldId="258"/>
            <ac:spMk id="18" creationId="{EE42F219-E5E9-2146-BBFC-575EDFC6D771}"/>
          </ac:spMkLst>
        </pc:spChg>
        <pc:spChg chg="add del mod">
          <ac:chgData name="Daiki Kudo" userId="c7a83b4e-fbb3-43de-bc61-d48eec4b8237" providerId="ADAL" clId="{11EDEE27-165A-464D-A7C2-5A065B6CE578}" dt="2021-11-22T05:10:46.419" v="793" actId="1035"/>
          <ac:spMkLst>
            <pc:docMk/>
            <pc:sldMk cId="1009280046" sldId="258"/>
            <ac:spMk id="20" creationId="{15921967-01E9-A646-8F3F-2587D42F8627}"/>
          </ac:spMkLst>
        </pc:spChg>
        <pc:spChg chg="add del mod">
          <ac:chgData name="Daiki Kudo" userId="c7a83b4e-fbb3-43de-bc61-d48eec4b8237" providerId="ADAL" clId="{11EDEE27-165A-464D-A7C2-5A065B6CE578}" dt="2021-11-22T05:09:05.878" v="673" actId="478"/>
          <ac:spMkLst>
            <pc:docMk/>
            <pc:sldMk cId="1009280046" sldId="258"/>
            <ac:spMk id="29" creationId="{F69FD75C-7D59-8C4F-AC5D-659DAC5FE113}"/>
          </ac:spMkLst>
        </pc:spChg>
        <pc:spChg chg="add del mod">
          <ac:chgData name="Daiki Kudo" userId="c7a83b4e-fbb3-43de-bc61-d48eec4b8237" providerId="ADAL" clId="{11EDEE27-165A-464D-A7C2-5A065B6CE578}" dt="2021-11-22T05:09:05.878" v="673" actId="478"/>
          <ac:spMkLst>
            <pc:docMk/>
            <pc:sldMk cId="1009280046" sldId="258"/>
            <ac:spMk id="31" creationId="{847613D0-10A5-8440-AB21-BED2CBFD9AF1}"/>
          </ac:spMkLst>
        </pc:spChg>
        <pc:spChg chg="add del mod">
          <ac:chgData name="Daiki Kudo" userId="c7a83b4e-fbb3-43de-bc61-d48eec4b8237" providerId="ADAL" clId="{11EDEE27-165A-464D-A7C2-5A065B6CE578}" dt="2021-11-22T05:09:05.878" v="673" actId="478"/>
          <ac:spMkLst>
            <pc:docMk/>
            <pc:sldMk cId="1009280046" sldId="258"/>
            <ac:spMk id="33" creationId="{74551ECD-2805-7649-8044-095009D788CE}"/>
          </ac:spMkLst>
        </pc:spChg>
        <pc:cxnChg chg="mod">
          <ac:chgData name="Daiki Kudo" userId="c7a83b4e-fbb3-43de-bc61-d48eec4b8237" providerId="ADAL" clId="{11EDEE27-165A-464D-A7C2-5A065B6CE578}" dt="2021-11-22T05:09:11.567" v="683" actId="1036"/>
          <ac:cxnSpMkLst>
            <pc:docMk/>
            <pc:sldMk cId="1009280046" sldId="258"/>
            <ac:cxnSpMk id="22" creationId="{F4C0BA0D-B2E2-3147-B6A8-CEDA93F3D3DD}"/>
          </ac:cxnSpMkLst>
        </pc:cxnChg>
        <pc:cxnChg chg="mod">
          <ac:chgData name="Daiki Kudo" userId="c7a83b4e-fbb3-43de-bc61-d48eec4b8237" providerId="ADAL" clId="{11EDEE27-165A-464D-A7C2-5A065B6CE578}" dt="2021-11-22T05:09:11.567" v="683" actId="1036"/>
          <ac:cxnSpMkLst>
            <pc:docMk/>
            <pc:sldMk cId="1009280046" sldId="258"/>
            <ac:cxnSpMk id="24" creationId="{239FF9E6-BD16-DB46-BE0B-89514974A2AA}"/>
          </ac:cxnSpMkLst>
        </pc:cxnChg>
        <pc:cxnChg chg="add del mod">
          <ac:chgData name="Daiki Kudo" userId="c7a83b4e-fbb3-43de-bc61-d48eec4b8237" providerId="ADAL" clId="{11EDEE27-165A-464D-A7C2-5A065B6CE578}" dt="2021-11-22T05:10:36.594" v="780" actId="1036"/>
          <ac:cxnSpMkLst>
            <pc:docMk/>
            <pc:sldMk cId="1009280046" sldId="258"/>
            <ac:cxnSpMk id="26" creationId="{D01A4DE7-3C61-0948-8731-B7375084D313}"/>
          </ac:cxnSpMkLst>
        </pc:cxnChg>
        <pc:cxnChg chg="add del mod">
          <ac:chgData name="Daiki Kudo" userId="c7a83b4e-fbb3-43de-bc61-d48eec4b8237" providerId="ADAL" clId="{11EDEE27-165A-464D-A7C2-5A065B6CE578}" dt="2021-11-22T05:09:05.878" v="673" actId="478"/>
          <ac:cxnSpMkLst>
            <pc:docMk/>
            <pc:sldMk cId="1009280046" sldId="258"/>
            <ac:cxnSpMk id="37" creationId="{9148086E-8BBF-5B46-886A-F5F72B519501}"/>
          </ac:cxnSpMkLst>
        </pc:cxnChg>
        <pc:cxnChg chg="add del mod">
          <ac:chgData name="Daiki Kudo" userId="c7a83b4e-fbb3-43de-bc61-d48eec4b8237" providerId="ADAL" clId="{11EDEE27-165A-464D-A7C2-5A065B6CE578}" dt="2021-11-22T05:09:05.878" v="673" actId="478"/>
          <ac:cxnSpMkLst>
            <pc:docMk/>
            <pc:sldMk cId="1009280046" sldId="258"/>
            <ac:cxnSpMk id="39" creationId="{5330D3AD-2C74-504E-BC68-5F63C3175256}"/>
          </ac:cxnSpMkLst>
        </pc:cxnChg>
        <pc:cxnChg chg="add del mod">
          <ac:chgData name="Daiki Kudo" userId="c7a83b4e-fbb3-43de-bc61-d48eec4b8237" providerId="ADAL" clId="{11EDEE27-165A-464D-A7C2-5A065B6CE578}" dt="2021-11-22T05:09:05.878" v="673" actId="478"/>
          <ac:cxnSpMkLst>
            <pc:docMk/>
            <pc:sldMk cId="1009280046" sldId="258"/>
            <ac:cxnSpMk id="41" creationId="{4A4D0612-E332-3349-942A-38E79EC49B45}"/>
          </ac:cxnSpMkLst>
        </pc:cxnChg>
      </pc:sldChg>
    </pc:docChg>
  </pc:docChgLst>
  <pc:docChgLst>
    <pc:chgData name="Daiki Kudo" userId="c7a83b4e-fbb3-43de-bc61-d48eec4b8237" providerId="ADAL" clId="{D8E3888F-1348-1642-8B71-C99DA6458CF9}"/>
    <pc:docChg chg="modSld">
      <pc:chgData name="Daiki Kudo" userId="c7a83b4e-fbb3-43de-bc61-d48eec4b8237" providerId="ADAL" clId="{D8E3888F-1348-1642-8B71-C99DA6458CF9}" dt="2021-12-14T03:38:48.170" v="9" actId="20577"/>
      <pc:docMkLst>
        <pc:docMk/>
      </pc:docMkLst>
      <pc:sldChg chg="modSp">
        <pc:chgData name="Daiki Kudo" userId="c7a83b4e-fbb3-43de-bc61-d48eec4b8237" providerId="ADAL" clId="{D8E3888F-1348-1642-8B71-C99DA6458CF9}" dt="2021-12-14T03:38:48.170" v="9" actId="20577"/>
        <pc:sldMkLst>
          <pc:docMk/>
          <pc:sldMk cId="3460676126" sldId="256"/>
        </pc:sldMkLst>
        <pc:spChg chg="mod">
          <ac:chgData name="Daiki Kudo" userId="c7a83b4e-fbb3-43de-bc61-d48eec4b8237" providerId="ADAL" clId="{D8E3888F-1348-1642-8B71-C99DA6458CF9}" dt="2021-12-14T03:38:48.170" v="9" actId="20577"/>
          <ac:spMkLst>
            <pc:docMk/>
            <pc:sldMk cId="3460676126" sldId="256"/>
            <ac:spMk id="15" creationId="{0DFACEFE-22FE-DF43-8A4B-03544C9FA6ED}"/>
          </ac:spMkLst>
        </pc:spChg>
      </pc:sldChg>
    </pc:docChg>
  </pc:docChgLst>
  <pc:docChgLst>
    <pc:chgData name="Daiki Kudo" userId="c7a83b4e-fbb3-43de-bc61-d48eec4b8237" providerId="ADAL" clId="{262BC749-BE5F-0644-B7C9-B19045A22798}"/>
    <pc:docChg chg="undo custSel addSld delSld modSld">
      <pc:chgData name="Daiki Kudo" userId="c7a83b4e-fbb3-43de-bc61-d48eec4b8237" providerId="ADAL" clId="{262BC749-BE5F-0644-B7C9-B19045A22798}" dt="2021-11-23T23:30:38.732" v="1465" actId="207"/>
      <pc:docMkLst>
        <pc:docMk/>
      </pc:docMkLst>
      <pc:sldChg chg="modSp add del">
        <pc:chgData name="Daiki Kudo" userId="c7a83b4e-fbb3-43de-bc61-d48eec4b8237" providerId="ADAL" clId="{262BC749-BE5F-0644-B7C9-B19045A22798}" dt="2021-11-23T23:29:02.138" v="1454" actId="1036"/>
        <pc:sldMkLst>
          <pc:docMk/>
          <pc:sldMk cId="3460676126" sldId="256"/>
        </pc:sldMkLst>
        <pc:spChg chg="mod">
          <ac:chgData name="Daiki Kudo" userId="c7a83b4e-fbb3-43de-bc61-d48eec4b8237" providerId="ADAL" clId="{262BC749-BE5F-0644-B7C9-B19045A22798}" dt="2021-11-23T23:28:28.284" v="1444" actId="1036"/>
          <ac:spMkLst>
            <pc:docMk/>
            <pc:sldMk cId="3460676126" sldId="256"/>
            <ac:spMk id="2" creationId="{A5DC87CD-84B3-8A41-BFB6-B155D94D8DBE}"/>
          </ac:spMkLst>
        </pc:spChg>
        <pc:spChg chg="mod">
          <ac:chgData name="Daiki Kudo" userId="c7a83b4e-fbb3-43de-bc61-d48eec4b8237" providerId="ADAL" clId="{262BC749-BE5F-0644-B7C9-B19045A22798}" dt="2021-11-23T23:29:02.138" v="1454" actId="1036"/>
          <ac:spMkLst>
            <pc:docMk/>
            <pc:sldMk cId="3460676126" sldId="256"/>
            <ac:spMk id="3" creationId="{38DADB86-E499-3D47-AA96-58402C8488A3}"/>
          </ac:spMkLst>
        </pc:spChg>
        <pc:spChg chg="mod">
          <ac:chgData name="Daiki Kudo" userId="c7a83b4e-fbb3-43de-bc61-d48eec4b8237" providerId="ADAL" clId="{262BC749-BE5F-0644-B7C9-B19045A22798}" dt="2021-11-23T23:28:28.284" v="1444" actId="1036"/>
          <ac:spMkLst>
            <pc:docMk/>
            <pc:sldMk cId="3460676126" sldId="256"/>
            <ac:spMk id="6" creationId="{88377DB5-9556-6549-A518-3671A2FFABBC}"/>
          </ac:spMkLst>
        </pc:spChg>
        <pc:spChg chg="mod">
          <ac:chgData name="Daiki Kudo" userId="c7a83b4e-fbb3-43de-bc61-d48eec4b8237" providerId="ADAL" clId="{262BC749-BE5F-0644-B7C9-B19045A22798}" dt="2021-11-23T23:28:28.284" v="1444" actId="1036"/>
          <ac:spMkLst>
            <pc:docMk/>
            <pc:sldMk cId="3460676126" sldId="256"/>
            <ac:spMk id="7" creationId="{23B6737B-78A8-D041-8131-9C65511800B4}"/>
          </ac:spMkLst>
        </pc:spChg>
        <pc:spChg chg="mod">
          <ac:chgData name="Daiki Kudo" userId="c7a83b4e-fbb3-43de-bc61-d48eec4b8237" providerId="ADAL" clId="{262BC749-BE5F-0644-B7C9-B19045A22798}" dt="2021-11-23T23:28:28.284" v="1444" actId="1036"/>
          <ac:spMkLst>
            <pc:docMk/>
            <pc:sldMk cId="3460676126" sldId="256"/>
            <ac:spMk id="8" creationId="{69F64065-1CB7-4C47-8243-14B245DABC1E}"/>
          </ac:spMkLst>
        </pc:spChg>
        <pc:spChg chg="mod">
          <ac:chgData name="Daiki Kudo" userId="c7a83b4e-fbb3-43de-bc61-d48eec4b8237" providerId="ADAL" clId="{262BC749-BE5F-0644-B7C9-B19045A22798}" dt="2021-11-23T23:28:28.284" v="1444" actId="1036"/>
          <ac:spMkLst>
            <pc:docMk/>
            <pc:sldMk cId="3460676126" sldId="256"/>
            <ac:spMk id="9" creationId="{C4A346C1-29C7-DC4F-9C4C-9420043D763D}"/>
          </ac:spMkLst>
        </pc:spChg>
        <pc:spChg chg="mod">
          <ac:chgData name="Daiki Kudo" userId="c7a83b4e-fbb3-43de-bc61-d48eec4b8237" providerId="ADAL" clId="{262BC749-BE5F-0644-B7C9-B19045A22798}" dt="2021-11-23T23:28:28.284" v="1444" actId="1036"/>
          <ac:spMkLst>
            <pc:docMk/>
            <pc:sldMk cId="3460676126" sldId="256"/>
            <ac:spMk id="11" creationId="{37242C67-FB8F-E240-9316-65D3DE45ED0C}"/>
          </ac:spMkLst>
        </pc:spChg>
        <pc:spChg chg="mod">
          <ac:chgData name="Daiki Kudo" userId="c7a83b4e-fbb3-43de-bc61-d48eec4b8237" providerId="ADAL" clId="{262BC749-BE5F-0644-B7C9-B19045A22798}" dt="2021-11-23T23:28:28.284" v="1444" actId="1036"/>
          <ac:spMkLst>
            <pc:docMk/>
            <pc:sldMk cId="3460676126" sldId="256"/>
            <ac:spMk id="12" creationId="{BC7F595F-EF5F-0142-B6F5-7A7B923B5B64}"/>
          </ac:spMkLst>
        </pc:spChg>
        <pc:spChg chg="mod">
          <ac:chgData name="Daiki Kudo" userId="c7a83b4e-fbb3-43de-bc61-d48eec4b8237" providerId="ADAL" clId="{262BC749-BE5F-0644-B7C9-B19045A22798}" dt="2021-11-23T23:28:28.284" v="1444" actId="1036"/>
          <ac:spMkLst>
            <pc:docMk/>
            <pc:sldMk cId="3460676126" sldId="256"/>
            <ac:spMk id="13" creationId="{DD287459-C68A-7A48-84BB-FAD00D4832E0}"/>
          </ac:spMkLst>
        </pc:spChg>
        <pc:spChg chg="mod">
          <ac:chgData name="Daiki Kudo" userId="c7a83b4e-fbb3-43de-bc61-d48eec4b8237" providerId="ADAL" clId="{262BC749-BE5F-0644-B7C9-B19045A22798}" dt="2021-11-23T23:28:28.284" v="1444" actId="1036"/>
          <ac:spMkLst>
            <pc:docMk/>
            <pc:sldMk cId="3460676126" sldId="256"/>
            <ac:spMk id="14" creationId="{921DF7E1-EAE1-E441-BCB0-B26F36AFA06F}"/>
          </ac:spMkLst>
        </pc:spChg>
        <pc:spChg chg="mod">
          <ac:chgData name="Daiki Kudo" userId="c7a83b4e-fbb3-43de-bc61-d48eec4b8237" providerId="ADAL" clId="{262BC749-BE5F-0644-B7C9-B19045A22798}" dt="2021-11-23T23:28:28.284" v="1444" actId="1036"/>
          <ac:spMkLst>
            <pc:docMk/>
            <pc:sldMk cId="3460676126" sldId="256"/>
            <ac:spMk id="15" creationId="{0DFACEFE-22FE-DF43-8A4B-03544C9FA6ED}"/>
          </ac:spMkLst>
        </pc:spChg>
        <pc:spChg chg="mod">
          <ac:chgData name="Daiki Kudo" userId="c7a83b4e-fbb3-43de-bc61-d48eec4b8237" providerId="ADAL" clId="{262BC749-BE5F-0644-B7C9-B19045A22798}" dt="2021-11-23T23:28:28.284" v="1444" actId="1036"/>
          <ac:spMkLst>
            <pc:docMk/>
            <pc:sldMk cId="3460676126" sldId="256"/>
            <ac:spMk id="34" creationId="{29A3E267-09E4-46A4-A429-AF69C2391736}"/>
          </ac:spMkLst>
        </pc:spChg>
        <pc:spChg chg="mod">
          <ac:chgData name="Daiki Kudo" userId="c7a83b4e-fbb3-43de-bc61-d48eec4b8237" providerId="ADAL" clId="{262BC749-BE5F-0644-B7C9-B19045A22798}" dt="2021-11-23T23:28:28.284" v="1444" actId="1036"/>
          <ac:spMkLst>
            <pc:docMk/>
            <pc:sldMk cId="3460676126" sldId="256"/>
            <ac:spMk id="44" creationId="{361B5E65-83CE-4D7A-A31A-A199FD7BA860}"/>
          </ac:spMkLst>
        </pc:spChg>
        <pc:spChg chg="mod">
          <ac:chgData name="Daiki Kudo" userId="c7a83b4e-fbb3-43de-bc61-d48eec4b8237" providerId="ADAL" clId="{262BC749-BE5F-0644-B7C9-B19045A22798}" dt="2021-11-23T23:28:28.284" v="1444" actId="1036"/>
          <ac:spMkLst>
            <pc:docMk/>
            <pc:sldMk cId="3460676126" sldId="256"/>
            <ac:spMk id="50" creationId="{00000000-0000-0000-0000-000000000000}"/>
          </ac:spMkLst>
        </pc:spChg>
        <pc:spChg chg="mod">
          <ac:chgData name="Daiki Kudo" userId="c7a83b4e-fbb3-43de-bc61-d48eec4b8237" providerId="ADAL" clId="{262BC749-BE5F-0644-B7C9-B19045A22798}" dt="2021-11-23T23:28:28.284" v="1444" actId="1036"/>
          <ac:spMkLst>
            <pc:docMk/>
            <pc:sldMk cId="3460676126" sldId="256"/>
            <ac:spMk id="74" creationId="{BEFF95E4-452C-D449-99DE-320EFC1694C8}"/>
          </ac:spMkLst>
        </pc:spChg>
        <pc:spChg chg="mod">
          <ac:chgData name="Daiki Kudo" userId="c7a83b4e-fbb3-43de-bc61-d48eec4b8237" providerId="ADAL" clId="{262BC749-BE5F-0644-B7C9-B19045A22798}" dt="2021-11-23T23:28:28.284" v="1444" actId="1036"/>
          <ac:spMkLst>
            <pc:docMk/>
            <pc:sldMk cId="3460676126" sldId="256"/>
            <ac:spMk id="75" creationId="{62CE7BB5-331E-BA46-AAEF-C2166C45F1A9}"/>
          </ac:spMkLst>
        </pc:spChg>
        <pc:spChg chg="mod">
          <ac:chgData name="Daiki Kudo" userId="c7a83b4e-fbb3-43de-bc61-d48eec4b8237" providerId="ADAL" clId="{262BC749-BE5F-0644-B7C9-B19045A22798}" dt="2021-11-23T23:28:28.284" v="1444" actId="1036"/>
          <ac:spMkLst>
            <pc:docMk/>
            <pc:sldMk cId="3460676126" sldId="256"/>
            <ac:spMk id="83" creationId="{B39F6E8C-569F-704F-8981-BCC675795A62}"/>
          </ac:spMkLst>
        </pc:spChg>
        <pc:spChg chg="mod">
          <ac:chgData name="Daiki Kudo" userId="c7a83b4e-fbb3-43de-bc61-d48eec4b8237" providerId="ADAL" clId="{262BC749-BE5F-0644-B7C9-B19045A22798}" dt="2021-11-23T23:05:53.311" v="540" actId="1076"/>
          <ac:spMkLst>
            <pc:docMk/>
            <pc:sldMk cId="3460676126" sldId="256"/>
            <ac:spMk id="84" creationId="{00000000-0000-0000-0000-000000000000}"/>
          </ac:spMkLst>
        </pc:spChg>
      </pc:sldChg>
      <pc:sldChg chg="addSp modSp">
        <pc:chgData name="Daiki Kudo" userId="c7a83b4e-fbb3-43de-bc61-d48eec4b8237" providerId="ADAL" clId="{262BC749-BE5F-0644-B7C9-B19045A22798}" dt="2021-11-23T23:30:38.732" v="1465" actId="207"/>
        <pc:sldMkLst>
          <pc:docMk/>
          <pc:sldMk cId="1009280046" sldId="258"/>
        </pc:sldMkLst>
        <pc:spChg chg="mod">
          <ac:chgData name="Daiki Kudo" userId="c7a83b4e-fbb3-43de-bc61-d48eec4b8237" providerId="ADAL" clId="{262BC749-BE5F-0644-B7C9-B19045A22798}" dt="2021-11-23T23:30:38.732" v="1465" actId="207"/>
          <ac:spMkLst>
            <pc:docMk/>
            <pc:sldMk cId="1009280046" sldId="258"/>
            <ac:spMk id="2" creationId="{33F93280-5B90-E446-A51D-FE7C349923C2}"/>
          </ac:spMkLst>
        </pc:spChg>
        <pc:spChg chg="add mod">
          <ac:chgData name="Daiki Kudo" userId="c7a83b4e-fbb3-43de-bc61-d48eec4b8237" providerId="ADAL" clId="{262BC749-BE5F-0644-B7C9-B19045A22798}" dt="2021-11-23T23:27:36.449" v="1432" actId="1035"/>
          <ac:spMkLst>
            <pc:docMk/>
            <pc:sldMk cId="1009280046" sldId="258"/>
            <ac:spMk id="3" creationId="{87E98E4D-39B0-8B47-B8C8-0B67D9873D4A}"/>
          </ac:spMkLst>
        </pc:spChg>
        <pc:spChg chg="mod">
          <ac:chgData name="Daiki Kudo" userId="c7a83b4e-fbb3-43de-bc61-d48eec4b8237" providerId="ADAL" clId="{262BC749-BE5F-0644-B7C9-B19045A22798}" dt="2021-11-23T23:09:40.704" v="875" actId="1076"/>
          <ac:spMkLst>
            <pc:docMk/>
            <pc:sldMk cId="1009280046" sldId="258"/>
            <ac:spMk id="4" creationId="{EA0EE450-4DDF-5840-B356-E1ABEBF50CAB}"/>
          </ac:spMkLst>
        </pc:spChg>
        <pc:spChg chg="mod">
          <ac:chgData name="Daiki Kudo" userId="c7a83b4e-fbb3-43de-bc61-d48eec4b8237" providerId="ADAL" clId="{262BC749-BE5F-0644-B7C9-B19045A22798}" dt="2021-11-23T23:27:22.672" v="1403" actId="255"/>
          <ac:spMkLst>
            <pc:docMk/>
            <pc:sldMk cId="1009280046" sldId="258"/>
            <ac:spMk id="6" creationId="{6F8ED805-0E8A-CC49-9F4C-B6E949EFD121}"/>
          </ac:spMkLst>
        </pc:spChg>
        <pc:spChg chg="add mod">
          <ac:chgData name="Daiki Kudo" userId="c7a83b4e-fbb3-43de-bc61-d48eec4b8237" providerId="ADAL" clId="{262BC749-BE5F-0644-B7C9-B19045A22798}" dt="2021-11-23T23:27:31.311" v="1425" actId="1035"/>
          <ac:spMkLst>
            <pc:docMk/>
            <pc:sldMk cId="1009280046" sldId="258"/>
            <ac:spMk id="7" creationId="{D0259A2B-0C67-5340-B01D-04DD6A9F092A}"/>
          </ac:spMkLst>
        </pc:spChg>
        <pc:spChg chg="mod">
          <ac:chgData name="Daiki Kudo" userId="c7a83b4e-fbb3-43de-bc61-d48eec4b8237" providerId="ADAL" clId="{262BC749-BE5F-0644-B7C9-B19045A22798}" dt="2021-11-23T23:27:36.449" v="1432" actId="1035"/>
          <ac:spMkLst>
            <pc:docMk/>
            <pc:sldMk cId="1009280046" sldId="258"/>
            <ac:spMk id="8" creationId="{4A03BFB5-1F84-C84D-B365-D1A9167E7F20}"/>
          </ac:spMkLst>
        </pc:spChg>
        <pc:spChg chg="mod">
          <ac:chgData name="Daiki Kudo" userId="c7a83b4e-fbb3-43de-bc61-d48eec4b8237" providerId="ADAL" clId="{262BC749-BE5F-0644-B7C9-B19045A22798}" dt="2021-11-23T23:27:31.311" v="1425" actId="1035"/>
          <ac:spMkLst>
            <pc:docMk/>
            <pc:sldMk cId="1009280046" sldId="258"/>
            <ac:spMk id="12" creationId="{2DBDCE25-1486-224B-A812-4FC5CCB9B7F6}"/>
          </ac:spMkLst>
        </pc:spChg>
        <pc:spChg chg="mod">
          <ac:chgData name="Daiki Kudo" userId="c7a83b4e-fbb3-43de-bc61-d48eec4b8237" providerId="ADAL" clId="{262BC749-BE5F-0644-B7C9-B19045A22798}" dt="2021-11-23T23:27:36.449" v="1432" actId="1035"/>
          <ac:spMkLst>
            <pc:docMk/>
            <pc:sldMk cId="1009280046" sldId="258"/>
            <ac:spMk id="14" creationId="{E47646E3-EA15-2C4A-B09E-8F41F145532B}"/>
          </ac:spMkLst>
        </pc:spChg>
        <pc:spChg chg="mod">
          <ac:chgData name="Daiki Kudo" userId="c7a83b4e-fbb3-43de-bc61-d48eec4b8237" providerId="ADAL" clId="{262BC749-BE5F-0644-B7C9-B19045A22798}" dt="2021-11-23T23:27:36.449" v="1432" actId="1035"/>
          <ac:spMkLst>
            <pc:docMk/>
            <pc:sldMk cId="1009280046" sldId="258"/>
            <ac:spMk id="16" creationId="{DA753943-FF37-0649-8A45-963389184B18}"/>
          </ac:spMkLst>
        </pc:spChg>
        <pc:spChg chg="mod">
          <ac:chgData name="Daiki Kudo" userId="c7a83b4e-fbb3-43de-bc61-d48eec4b8237" providerId="ADAL" clId="{262BC749-BE5F-0644-B7C9-B19045A22798}" dt="2021-11-23T23:27:36.449" v="1432" actId="1035"/>
          <ac:spMkLst>
            <pc:docMk/>
            <pc:sldMk cId="1009280046" sldId="258"/>
            <ac:spMk id="18" creationId="{EE42F219-E5E9-2146-BBFC-575EDFC6D771}"/>
          </ac:spMkLst>
        </pc:spChg>
        <pc:spChg chg="mod">
          <ac:chgData name="Daiki Kudo" userId="c7a83b4e-fbb3-43de-bc61-d48eec4b8237" providerId="ADAL" clId="{262BC749-BE5F-0644-B7C9-B19045A22798}" dt="2021-11-23T23:27:36.449" v="1432" actId="1035"/>
          <ac:spMkLst>
            <pc:docMk/>
            <pc:sldMk cId="1009280046" sldId="258"/>
            <ac:spMk id="20" creationId="{15921967-01E9-A646-8F3F-2587D42F8627}"/>
          </ac:spMkLst>
        </pc:spChg>
        <pc:picChg chg="add mod modCrop">
          <ac:chgData name="Daiki Kudo" userId="c7a83b4e-fbb3-43de-bc61-d48eec4b8237" providerId="ADAL" clId="{262BC749-BE5F-0644-B7C9-B19045A22798}" dt="2021-11-23T23:30:16.248" v="1464" actId="1037"/>
          <ac:picMkLst>
            <pc:docMk/>
            <pc:sldMk cId="1009280046" sldId="258"/>
            <ac:picMk id="5" creationId="{2AC75032-3E11-6042-91C8-59A2026CCFC7}"/>
          </ac:picMkLst>
        </pc:picChg>
        <pc:cxnChg chg="mod">
          <ac:chgData name="Daiki Kudo" userId="c7a83b4e-fbb3-43de-bc61-d48eec4b8237" providerId="ADAL" clId="{262BC749-BE5F-0644-B7C9-B19045A22798}" dt="2021-11-23T23:27:36.449" v="1432" actId="1035"/>
          <ac:cxnSpMkLst>
            <pc:docMk/>
            <pc:sldMk cId="1009280046" sldId="258"/>
            <ac:cxnSpMk id="22" creationId="{F4C0BA0D-B2E2-3147-B6A8-CEDA93F3D3DD}"/>
          </ac:cxnSpMkLst>
        </pc:cxnChg>
        <pc:cxnChg chg="mod">
          <ac:chgData name="Daiki Kudo" userId="c7a83b4e-fbb3-43de-bc61-d48eec4b8237" providerId="ADAL" clId="{262BC749-BE5F-0644-B7C9-B19045A22798}" dt="2021-11-23T23:27:36.449" v="1432" actId="1035"/>
          <ac:cxnSpMkLst>
            <pc:docMk/>
            <pc:sldMk cId="1009280046" sldId="258"/>
            <ac:cxnSpMk id="24" creationId="{239FF9E6-BD16-DB46-BE0B-89514974A2AA}"/>
          </ac:cxnSpMkLst>
        </pc:cxnChg>
        <pc:cxnChg chg="mod">
          <ac:chgData name="Daiki Kudo" userId="c7a83b4e-fbb3-43de-bc61-d48eec4b8237" providerId="ADAL" clId="{262BC749-BE5F-0644-B7C9-B19045A22798}" dt="2021-11-23T23:27:36.449" v="1432" actId="1035"/>
          <ac:cxnSpMkLst>
            <pc:docMk/>
            <pc:sldMk cId="1009280046" sldId="258"/>
            <ac:cxnSpMk id="26" creationId="{D01A4DE7-3C61-0948-8731-B7375084D313}"/>
          </ac:cxnSpMkLst>
        </pc:cxnChg>
      </pc:sldChg>
    </pc:docChg>
  </pc:docChgLst>
  <pc:docChgLst>
    <pc:chgData name="Daiki Kudo" userId="c7a83b4e-fbb3-43de-bc61-d48eec4b8237" providerId="ADAL" clId="{202BA5B0-F0A1-7844-862F-61D4412D32FA}"/>
    <pc:docChg chg="modSld">
      <pc:chgData name="Daiki Kudo" userId="c7a83b4e-fbb3-43de-bc61-d48eec4b8237" providerId="ADAL" clId="{202BA5B0-F0A1-7844-862F-61D4412D32FA}" dt="2021-12-12T23:36:06.316" v="48" actId="20577"/>
      <pc:docMkLst>
        <pc:docMk/>
      </pc:docMkLst>
      <pc:sldChg chg="modSp">
        <pc:chgData name="Daiki Kudo" userId="c7a83b4e-fbb3-43de-bc61-d48eec4b8237" providerId="ADAL" clId="{202BA5B0-F0A1-7844-862F-61D4412D32FA}" dt="2021-12-12T23:36:06.316" v="48" actId="20577"/>
        <pc:sldMkLst>
          <pc:docMk/>
          <pc:sldMk cId="3460676126" sldId="256"/>
        </pc:sldMkLst>
        <pc:spChg chg="mod">
          <ac:chgData name="Daiki Kudo" userId="c7a83b4e-fbb3-43de-bc61-d48eec4b8237" providerId="ADAL" clId="{202BA5B0-F0A1-7844-862F-61D4412D32FA}" dt="2021-12-12T23:36:06.316" v="48" actId="20577"/>
          <ac:spMkLst>
            <pc:docMk/>
            <pc:sldMk cId="3460676126" sldId="256"/>
            <ac:spMk id="3" creationId="{38DADB86-E499-3D47-AA96-58402C8488A3}"/>
          </ac:spMkLst>
        </pc:spChg>
      </pc:sldChg>
    </pc:docChg>
  </pc:docChgLst>
  <pc:docChgLst>
    <pc:chgData name="Daiki Kudo" userId="c7a83b4e-fbb3-43de-bc61-d48eec4b8237" providerId="ADAL" clId="{BD7F40A6-D824-B149-9B92-50700995D7BF}"/>
    <pc:docChg chg="modSld">
      <pc:chgData name="Daiki Kudo" userId="c7a83b4e-fbb3-43de-bc61-d48eec4b8237" providerId="ADAL" clId="{BD7F40A6-D824-B149-9B92-50700995D7BF}" dt="2021-11-22T05:54:38.108" v="22" actId="1076"/>
      <pc:docMkLst>
        <pc:docMk/>
      </pc:docMkLst>
      <pc:sldChg chg="modSp">
        <pc:chgData name="Daiki Kudo" userId="c7a83b4e-fbb3-43de-bc61-d48eec4b8237" providerId="ADAL" clId="{BD7F40A6-D824-B149-9B92-50700995D7BF}" dt="2021-11-22T05:54:38.108" v="22" actId="1076"/>
        <pc:sldMkLst>
          <pc:docMk/>
          <pc:sldMk cId="3460676126" sldId="256"/>
        </pc:sldMkLst>
        <pc:spChg chg="mod">
          <ac:chgData name="Daiki Kudo" userId="c7a83b4e-fbb3-43de-bc61-d48eec4b8237" providerId="ADAL" clId="{BD7F40A6-D824-B149-9B92-50700995D7BF}" dt="2021-11-22T05:54:38.108" v="22" actId="1076"/>
          <ac:spMkLst>
            <pc:docMk/>
            <pc:sldMk cId="3460676126" sldId="256"/>
            <ac:spMk id="3" creationId="{38DADB86-E499-3D47-AA96-58402C8488A3}"/>
          </ac:spMkLst>
        </pc:spChg>
      </pc:sldChg>
    </pc:docChg>
  </pc:docChgLst>
  <pc:docChgLst>
    <pc:chgData name="Daiki Kudo" userId="c7a83b4e-fbb3-43de-bc61-d48eec4b8237" providerId="ADAL" clId="{A9B98420-05BC-3942-9678-39DDDB787CBC}"/>
    <pc:docChg chg="undo custSel modSld">
      <pc:chgData name="Daiki Kudo" userId="c7a83b4e-fbb3-43de-bc61-d48eec4b8237" providerId="ADAL" clId="{A9B98420-05BC-3942-9678-39DDDB787CBC}" dt="2021-12-05T23:21:40.058" v="1493" actId="1035"/>
      <pc:docMkLst>
        <pc:docMk/>
      </pc:docMkLst>
      <pc:sldChg chg="addSp modSp">
        <pc:chgData name="Daiki Kudo" userId="c7a83b4e-fbb3-43de-bc61-d48eec4b8237" providerId="ADAL" clId="{A9B98420-05BC-3942-9678-39DDDB787CBC}" dt="2021-12-05T23:21:40.058" v="1493" actId="1035"/>
        <pc:sldMkLst>
          <pc:docMk/>
          <pc:sldMk cId="3460676126" sldId="256"/>
        </pc:sldMkLst>
        <pc:spChg chg="mod">
          <ac:chgData name="Daiki Kudo" userId="c7a83b4e-fbb3-43de-bc61-d48eec4b8237" providerId="ADAL" clId="{A9B98420-05BC-3942-9678-39DDDB787CBC}" dt="2021-12-05T23:20:06.613" v="1384" actId="1035"/>
          <ac:spMkLst>
            <pc:docMk/>
            <pc:sldMk cId="3460676126" sldId="256"/>
            <ac:spMk id="2" creationId="{A5DC87CD-84B3-8A41-BFB6-B155D94D8DBE}"/>
          </ac:spMkLst>
        </pc:spChg>
        <pc:spChg chg="mod">
          <ac:chgData name="Daiki Kudo" userId="c7a83b4e-fbb3-43de-bc61-d48eec4b8237" providerId="ADAL" clId="{A9B98420-05BC-3942-9678-39DDDB787CBC}" dt="2021-12-05T23:20:53.515" v="1476" actId="1035"/>
          <ac:spMkLst>
            <pc:docMk/>
            <pc:sldMk cId="3460676126" sldId="256"/>
            <ac:spMk id="3" creationId="{38DADB86-E499-3D47-AA96-58402C8488A3}"/>
          </ac:spMkLst>
        </pc:spChg>
        <pc:spChg chg="mod">
          <ac:chgData name="Daiki Kudo" userId="c7a83b4e-fbb3-43de-bc61-d48eec4b8237" providerId="ADAL" clId="{A9B98420-05BC-3942-9678-39DDDB787CBC}" dt="2021-12-05T22:57:09.261" v="102" actId="1035"/>
          <ac:spMkLst>
            <pc:docMk/>
            <pc:sldMk cId="3460676126" sldId="256"/>
            <ac:spMk id="4" creationId="{00000000-0000-0000-0000-000000000000}"/>
          </ac:spMkLst>
        </pc:spChg>
        <pc:spChg chg="mod">
          <ac:chgData name="Daiki Kudo" userId="c7a83b4e-fbb3-43de-bc61-d48eec4b8237" providerId="ADAL" clId="{A9B98420-05BC-3942-9678-39DDDB787CBC}" dt="2021-12-05T22:57:09.261" v="102" actId="1035"/>
          <ac:spMkLst>
            <pc:docMk/>
            <pc:sldMk cId="3460676126" sldId="256"/>
            <ac:spMk id="5" creationId="{00000000-0000-0000-0000-000000000000}"/>
          </ac:spMkLst>
        </pc:spChg>
        <pc:spChg chg="mod">
          <ac:chgData name="Daiki Kudo" userId="c7a83b4e-fbb3-43de-bc61-d48eec4b8237" providerId="ADAL" clId="{A9B98420-05BC-3942-9678-39DDDB787CBC}" dt="2021-12-05T23:20:06.613" v="1384" actId="1035"/>
          <ac:spMkLst>
            <pc:docMk/>
            <pc:sldMk cId="3460676126" sldId="256"/>
            <ac:spMk id="6" creationId="{88377DB5-9556-6549-A518-3671A2FFABBC}"/>
          </ac:spMkLst>
        </pc:spChg>
        <pc:spChg chg="mod">
          <ac:chgData name="Daiki Kudo" userId="c7a83b4e-fbb3-43de-bc61-d48eec4b8237" providerId="ADAL" clId="{A9B98420-05BC-3942-9678-39DDDB787CBC}" dt="2021-12-05T23:20:06.613" v="1384" actId="1035"/>
          <ac:spMkLst>
            <pc:docMk/>
            <pc:sldMk cId="3460676126" sldId="256"/>
            <ac:spMk id="7" creationId="{23B6737B-78A8-D041-8131-9C65511800B4}"/>
          </ac:spMkLst>
        </pc:spChg>
        <pc:spChg chg="mod">
          <ac:chgData name="Daiki Kudo" userId="c7a83b4e-fbb3-43de-bc61-d48eec4b8237" providerId="ADAL" clId="{A9B98420-05BC-3942-9678-39DDDB787CBC}" dt="2021-12-05T23:20:06.613" v="1384" actId="1035"/>
          <ac:spMkLst>
            <pc:docMk/>
            <pc:sldMk cId="3460676126" sldId="256"/>
            <ac:spMk id="8" creationId="{69F64065-1CB7-4C47-8243-14B245DABC1E}"/>
          </ac:spMkLst>
        </pc:spChg>
        <pc:spChg chg="mod">
          <ac:chgData name="Daiki Kudo" userId="c7a83b4e-fbb3-43de-bc61-d48eec4b8237" providerId="ADAL" clId="{A9B98420-05BC-3942-9678-39DDDB787CBC}" dt="2021-12-05T23:20:06.613" v="1384" actId="1035"/>
          <ac:spMkLst>
            <pc:docMk/>
            <pc:sldMk cId="3460676126" sldId="256"/>
            <ac:spMk id="9" creationId="{C4A346C1-29C7-DC4F-9C4C-9420043D763D}"/>
          </ac:spMkLst>
        </pc:spChg>
        <pc:spChg chg="mod">
          <ac:chgData name="Daiki Kudo" userId="c7a83b4e-fbb3-43de-bc61-d48eec4b8237" providerId="ADAL" clId="{A9B98420-05BC-3942-9678-39DDDB787CBC}" dt="2021-12-05T22:57:09.261" v="102" actId="1035"/>
          <ac:spMkLst>
            <pc:docMk/>
            <pc:sldMk cId="3460676126" sldId="256"/>
            <ac:spMk id="10" creationId="{A5D20CC5-91E7-0542-BB34-9DFCA2CBCCC9}"/>
          </ac:spMkLst>
        </pc:spChg>
        <pc:spChg chg="mod">
          <ac:chgData name="Daiki Kudo" userId="c7a83b4e-fbb3-43de-bc61-d48eec4b8237" providerId="ADAL" clId="{A9B98420-05BC-3942-9678-39DDDB787CBC}" dt="2021-12-05T23:20:15.279" v="1393" actId="1035"/>
          <ac:spMkLst>
            <pc:docMk/>
            <pc:sldMk cId="3460676126" sldId="256"/>
            <ac:spMk id="11" creationId="{37242C67-FB8F-E240-9316-65D3DE45ED0C}"/>
          </ac:spMkLst>
        </pc:spChg>
        <pc:spChg chg="mod">
          <ac:chgData name="Daiki Kudo" userId="c7a83b4e-fbb3-43de-bc61-d48eec4b8237" providerId="ADAL" clId="{A9B98420-05BC-3942-9678-39DDDB787CBC}" dt="2021-12-05T23:20:23.002" v="1402" actId="1035"/>
          <ac:spMkLst>
            <pc:docMk/>
            <pc:sldMk cId="3460676126" sldId="256"/>
            <ac:spMk id="12" creationId="{BC7F595F-EF5F-0142-B6F5-7A7B923B5B64}"/>
          </ac:spMkLst>
        </pc:spChg>
        <pc:spChg chg="mod">
          <ac:chgData name="Daiki Kudo" userId="c7a83b4e-fbb3-43de-bc61-d48eec4b8237" providerId="ADAL" clId="{A9B98420-05BC-3942-9678-39DDDB787CBC}" dt="2021-12-05T23:20:06.613" v="1384" actId="1035"/>
          <ac:spMkLst>
            <pc:docMk/>
            <pc:sldMk cId="3460676126" sldId="256"/>
            <ac:spMk id="13" creationId="{DD287459-C68A-7A48-84BB-FAD00D4832E0}"/>
          </ac:spMkLst>
        </pc:spChg>
        <pc:spChg chg="mod">
          <ac:chgData name="Daiki Kudo" userId="c7a83b4e-fbb3-43de-bc61-d48eec4b8237" providerId="ADAL" clId="{A9B98420-05BC-3942-9678-39DDDB787CBC}" dt="2021-12-05T23:18:11.890" v="1326" actId="1035"/>
          <ac:spMkLst>
            <pc:docMk/>
            <pc:sldMk cId="3460676126" sldId="256"/>
            <ac:spMk id="14" creationId="{921DF7E1-EAE1-E441-BCB0-B26F36AFA06F}"/>
          </ac:spMkLst>
        </pc:spChg>
        <pc:spChg chg="mod">
          <ac:chgData name="Daiki Kudo" userId="c7a83b4e-fbb3-43de-bc61-d48eec4b8237" providerId="ADAL" clId="{A9B98420-05BC-3942-9678-39DDDB787CBC}" dt="2021-12-05T23:20:06.613" v="1384" actId="1035"/>
          <ac:spMkLst>
            <pc:docMk/>
            <pc:sldMk cId="3460676126" sldId="256"/>
            <ac:spMk id="15" creationId="{0DFACEFE-22FE-DF43-8A4B-03544C9FA6ED}"/>
          </ac:spMkLst>
        </pc:spChg>
        <pc:spChg chg="add mod">
          <ac:chgData name="Daiki Kudo" userId="c7a83b4e-fbb3-43de-bc61-d48eec4b8237" providerId="ADAL" clId="{A9B98420-05BC-3942-9678-39DDDB787CBC}" dt="2021-12-05T23:20:46.183" v="1473" actId="20577"/>
          <ac:spMkLst>
            <pc:docMk/>
            <pc:sldMk cId="3460676126" sldId="256"/>
            <ac:spMk id="16" creationId="{9FD8A978-2D3D-204E-89F0-6CC31B8AC84B}"/>
          </ac:spMkLst>
        </pc:spChg>
        <pc:spChg chg="mod">
          <ac:chgData name="Daiki Kudo" userId="c7a83b4e-fbb3-43de-bc61-d48eec4b8237" providerId="ADAL" clId="{A9B98420-05BC-3942-9678-39DDDB787CBC}" dt="2021-12-05T22:57:09.261" v="102" actId="1035"/>
          <ac:spMkLst>
            <pc:docMk/>
            <pc:sldMk cId="3460676126" sldId="256"/>
            <ac:spMk id="30" creationId="{00000000-0000-0000-0000-000000000000}"/>
          </ac:spMkLst>
        </pc:spChg>
        <pc:spChg chg="mod">
          <ac:chgData name="Daiki Kudo" userId="c7a83b4e-fbb3-43de-bc61-d48eec4b8237" providerId="ADAL" clId="{A9B98420-05BC-3942-9678-39DDDB787CBC}" dt="2021-12-05T23:20:06.613" v="1384" actId="1035"/>
          <ac:spMkLst>
            <pc:docMk/>
            <pc:sldMk cId="3460676126" sldId="256"/>
            <ac:spMk id="34" creationId="{29A3E267-09E4-46A4-A429-AF69C2391736}"/>
          </ac:spMkLst>
        </pc:spChg>
        <pc:spChg chg="mod">
          <ac:chgData name="Daiki Kudo" userId="c7a83b4e-fbb3-43de-bc61-d48eec4b8237" providerId="ADAL" clId="{A9B98420-05BC-3942-9678-39DDDB787CBC}" dt="2021-12-05T23:21:40.058" v="1493" actId="1035"/>
          <ac:spMkLst>
            <pc:docMk/>
            <pc:sldMk cId="3460676126" sldId="256"/>
            <ac:spMk id="41" creationId="{8BC3823A-75AF-3A47-91A0-5BBD94791478}"/>
          </ac:spMkLst>
        </pc:spChg>
        <pc:spChg chg="mod">
          <ac:chgData name="Daiki Kudo" userId="c7a83b4e-fbb3-43de-bc61-d48eec4b8237" providerId="ADAL" clId="{A9B98420-05BC-3942-9678-39DDDB787CBC}" dt="2021-12-05T23:18:11.890" v="1326" actId="1035"/>
          <ac:spMkLst>
            <pc:docMk/>
            <pc:sldMk cId="3460676126" sldId="256"/>
            <ac:spMk id="44" creationId="{361B5E65-83CE-4D7A-A31A-A199FD7BA860}"/>
          </ac:spMkLst>
        </pc:spChg>
        <pc:spChg chg="mod">
          <ac:chgData name="Daiki Kudo" userId="c7a83b4e-fbb3-43de-bc61-d48eec4b8237" providerId="ADAL" clId="{A9B98420-05BC-3942-9678-39DDDB787CBC}" dt="2021-12-05T23:20:06.613" v="1384" actId="1035"/>
          <ac:spMkLst>
            <pc:docMk/>
            <pc:sldMk cId="3460676126" sldId="256"/>
            <ac:spMk id="50" creationId="{00000000-0000-0000-0000-000000000000}"/>
          </ac:spMkLst>
        </pc:spChg>
        <pc:spChg chg="mod">
          <ac:chgData name="Daiki Kudo" userId="c7a83b4e-fbb3-43de-bc61-d48eec4b8237" providerId="ADAL" clId="{A9B98420-05BC-3942-9678-39DDDB787CBC}" dt="2021-12-05T23:19:40.960" v="1364" actId="1036"/>
          <ac:spMkLst>
            <pc:docMk/>
            <pc:sldMk cId="3460676126" sldId="256"/>
            <ac:spMk id="71" creationId="{49FDE60B-AB9A-1B43-A8A5-86929B456BC1}"/>
          </ac:spMkLst>
        </pc:spChg>
        <pc:spChg chg="mod">
          <ac:chgData name="Daiki Kudo" userId="c7a83b4e-fbb3-43de-bc61-d48eec4b8237" providerId="ADAL" clId="{A9B98420-05BC-3942-9678-39DDDB787CBC}" dt="2021-12-05T23:18:11.890" v="1326" actId="1035"/>
          <ac:spMkLst>
            <pc:docMk/>
            <pc:sldMk cId="3460676126" sldId="256"/>
            <ac:spMk id="74" creationId="{BEFF95E4-452C-D449-99DE-320EFC1694C8}"/>
          </ac:spMkLst>
        </pc:spChg>
        <pc:spChg chg="mod">
          <ac:chgData name="Daiki Kudo" userId="c7a83b4e-fbb3-43de-bc61-d48eec4b8237" providerId="ADAL" clId="{A9B98420-05BC-3942-9678-39DDDB787CBC}" dt="2021-12-05T23:18:11.890" v="1326" actId="1035"/>
          <ac:spMkLst>
            <pc:docMk/>
            <pc:sldMk cId="3460676126" sldId="256"/>
            <ac:spMk id="75" creationId="{62CE7BB5-331E-BA46-AAEF-C2166C45F1A9}"/>
          </ac:spMkLst>
        </pc:spChg>
        <pc:spChg chg="mod">
          <ac:chgData name="Daiki Kudo" userId="c7a83b4e-fbb3-43de-bc61-d48eec4b8237" providerId="ADAL" clId="{A9B98420-05BC-3942-9678-39DDDB787CBC}" dt="2021-12-05T23:20:06.613" v="1384" actId="1035"/>
          <ac:spMkLst>
            <pc:docMk/>
            <pc:sldMk cId="3460676126" sldId="256"/>
            <ac:spMk id="83" creationId="{B39F6E8C-569F-704F-8981-BCC675795A62}"/>
          </ac:spMkLst>
        </pc:spChg>
        <pc:spChg chg="mod">
          <ac:chgData name="Daiki Kudo" userId="c7a83b4e-fbb3-43de-bc61-d48eec4b8237" providerId="ADAL" clId="{A9B98420-05BC-3942-9678-39DDDB787CBC}" dt="2021-12-05T23:18:25.646" v="1331" actId="1035"/>
          <ac:spMkLst>
            <pc:docMk/>
            <pc:sldMk cId="3460676126" sldId="256"/>
            <ac:spMk id="84" creationId="{00000000-0000-0000-0000-000000000000}"/>
          </ac:spMkLst>
        </pc:spChg>
        <pc:spChg chg="mod">
          <ac:chgData name="Daiki Kudo" userId="c7a83b4e-fbb3-43de-bc61-d48eec4b8237" providerId="ADAL" clId="{A9B98420-05BC-3942-9678-39DDDB787CBC}" dt="2021-12-05T23:18:25.646" v="1331" actId="1035"/>
          <ac:spMkLst>
            <pc:docMk/>
            <pc:sldMk cId="3460676126" sldId="256"/>
            <ac:spMk id="85" creationId="{00000000-0000-0000-0000-000000000000}"/>
          </ac:spMkLst>
        </pc:spChg>
      </pc:sldChg>
      <pc:sldChg chg="addSp delSp modSp">
        <pc:chgData name="Daiki Kudo" userId="c7a83b4e-fbb3-43de-bc61-d48eec4b8237" providerId="ADAL" clId="{A9B98420-05BC-3942-9678-39DDDB787CBC}" dt="2021-12-05T23:14:14.092" v="952" actId="1076"/>
        <pc:sldMkLst>
          <pc:docMk/>
          <pc:sldMk cId="1009280046" sldId="258"/>
        </pc:sldMkLst>
        <pc:spChg chg="mod">
          <ac:chgData name="Daiki Kudo" userId="c7a83b4e-fbb3-43de-bc61-d48eec4b8237" providerId="ADAL" clId="{A9B98420-05BC-3942-9678-39DDDB787CBC}" dt="2021-12-05T23:05:01.328" v="611" actId="1035"/>
          <ac:spMkLst>
            <pc:docMk/>
            <pc:sldMk cId="1009280046" sldId="258"/>
            <ac:spMk id="3" creationId="{87E98E4D-39B0-8B47-B8C8-0B67D9873D4A}"/>
          </ac:spMkLst>
        </pc:spChg>
        <pc:spChg chg="mod">
          <ac:chgData name="Daiki Kudo" userId="c7a83b4e-fbb3-43de-bc61-d48eec4b8237" providerId="ADAL" clId="{A9B98420-05BC-3942-9678-39DDDB787CBC}" dt="2021-12-05T23:05:09.605" v="613" actId="1076"/>
          <ac:spMkLst>
            <pc:docMk/>
            <pc:sldMk cId="1009280046" sldId="258"/>
            <ac:spMk id="4" creationId="{EA0EE450-4DDF-5840-B356-E1ABEBF50CAB}"/>
          </ac:spMkLst>
        </pc:spChg>
        <pc:spChg chg="mod">
          <ac:chgData name="Daiki Kudo" userId="c7a83b4e-fbb3-43de-bc61-d48eec4b8237" providerId="ADAL" clId="{A9B98420-05BC-3942-9678-39DDDB787CBC}" dt="2021-12-05T23:08:23.717" v="941" actId="20577"/>
          <ac:spMkLst>
            <pc:docMk/>
            <pc:sldMk cId="1009280046" sldId="258"/>
            <ac:spMk id="6" creationId="{6F8ED805-0E8A-CC49-9F4C-B6E949EFD121}"/>
          </ac:spMkLst>
        </pc:spChg>
        <pc:spChg chg="mod">
          <ac:chgData name="Daiki Kudo" userId="c7a83b4e-fbb3-43de-bc61-d48eec4b8237" providerId="ADAL" clId="{A9B98420-05BC-3942-9678-39DDDB787CBC}" dt="2021-12-05T23:04:45.243" v="583" actId="1037"/>
          <ac:spMkLst>
            <pc:docMk/>
            <pc:sldMk cId="1009280046" sldId="258"/>
            <ac:spMk id="7" creationId="{D0259A2B-0C67-5340-B01D-04DD6A9F092A}"/>
          </ac:spMkLst>
        </pc:spChg>
        <pc:spChg chg="mod">
          <ac:chgData name="Daiki Kudo" userId="c7a83b4e-fbb3-43de-bc61-d48eec4b8237" providerId="ADAL" clId="{A9B98420-05BC-3942-9678-39DDDB787CBC}" dt="2021-12-05T23:06:24.596" v="731" actId="1035"/>
          <ac:spMkLst>
            <pc:docMk/>
            <pc:sldMk cId="1009280046" sldId="258"/>
            <ac:spMk id="8" creationId="{4A03BFB5-1F84-C84D-B365-D1A9167E7F20}"/>
          </ac:spMkLst>
        </pc:spChg>
        <pc:spChg chg="add mod">
          <ac:chgData name="Daiki Kudo" userId="c7a83b4e-fbb3-43de-bc61-d48eec4b8237" providerId="ADAL" clId="{A9B98420-05BC-3942-9678-39DDDB787CBC}" dt="2021-12-05T23:06:20.319" v="726" actId="1036"/>
          <ac:spMkLst>
            <pc:docMk/>
            <pc:sldMk cId="1009280046" sldId="258"/>
            <ac:spMk id="9" creationId="{08A70A5F-9DB0-8D4D-90B3-8CC24B85A305}"/>
          </ac:spMkLst>
        </pc:spChg>
        <pc:spChg chg="mod">
          <ac:chgData name="Daiki Kudo" userId="c7a83b4e-fbb3-43de-bc61-d48eec4b8237" providerId="ADAL" clId="{A9B98420-05BC-3942-9678-39DDDB787CBC}" dt="2021-12-05T23:06:20.319" v="726" actId="1036"/>
          <ac:spMkLst>
            <pc:docMk/>
            <pc:sldMk cId="1009280046" sldId="258"/>
            <ac:spMk id="14" creationId="{E47646E3-EA15-2C4A-B09E-8F41F145532B}"/>
          </ac:spMkLst>
        </pc:spChg>
        <pc:spChg chg="mod">
          <ac:chgData name="Daiki Kudo" userId="c7a83b4e-fbb3-43de-bc61-d48eec4b8237" providerId="ADAL" clId="{A9B98420-05BC-3942-9678-39DDDB787CBC}" dt="2021-12-05T23:06:20.319" v="726" actId="1036"/>
          <ac:spMkLst>
            <pc:docMk/>
            <pc:sldMk cId="1009280046" sldId="258"/>
            <ac:spMk id="16" creationId="{DA753943-FF37-0649-8A45-963389184B18}"/>
          </ac:spMkLst>
        </pc:spChg>
        <pc:spChg chg="mod">
          <ac:chgData name="Daiki Kudo" userId="c7a83b4e-fbb3-43de-bc61-d48eec4b8237" providerId="ADAL" clId="{A9B98420-05BC-3942-9678-39DDDB787CBC}" dt="2021-12-05T23:06:20.319" v="726" actId="1036"/>
          <ac:spMkLst>
            <pc:docMk/>
            <pc:sldMk cId="1009280046" sldId="258"/>
            <ac:spMk id="18" creationId="{EE42F219-E5E9-2146-BBFC-575EDFC6D771}"/>
          </ac:spMkLst>
        </pc:spChg>
        <pc:spChg chg="del mod">
          <ac:chgData name="Daiki Kudo" userId="c7a83b4e-fbb3-43de-bc61-d48eec4b8237" providerId="ADAL" clId="{A9B98420-05BC-3942-9678-39DDDB787CBC}" dt="2021-12-05T23:06:08.821" v="707" actId="478"/>
          <ac:spMkLst>
            <pc:docMk/>
            <pc:sldMk cId="1009280046" sldId="258"/>
            <ac:spMk id="20" creationId="{15921967-01E9-A646-8F3F-2587D42F8627}"/>
          </ac:spMkLst>
        </pc:spChg>
        <pc:picChg chg="del">
          <ac:chgData name="Daiki Kudo" userId="c7a83b4e-fbb3-43de-bc61-d48eec4b8237" providerId="ADAL" clId="{A9B98420-05BC-3942-9678-39DDDB787CBC}" dt="2021-12-05T23:13:36.639" v="942" actId="478"/>
          <ac:picMkLst>
            <pc:docMk/>
            <pc:sldMk cId="1009280046" sldId="258"/>
            <ac:picMk id="5" creationId="{2AC75032-3E11-6042-91C8-59A2026CCFC7}"/>
          </ac:picMkLst>
        </pc:picChg>
        <pc:picChg chg="add mod modCrop">
          <ac:chgData name="Daiki Kudo" userId="c7a83b4e-fbb3-43de-bc61-d48eec4b8237" providerId="ADAL" clId="{A9B98420-05BC-3942-9678-39DDDB787CBC}" dt="2021-12-05T23:14:14.092" v="952" actId="1076"/>
          <ac:picMkLst>
            <pc:docMk/>
            <pc:sldMk cId="1009280046" sldId="258"/>
            <ac:picMk id="11" creationId="{F65600E3-4C08-C848-95CE-A879CAB7A877}"/>
          </ac:picMkLst>
        </pc:picChg>
        <pc:cxnChg chg="add mod">
          <ac:chgData name="Daiki Kudo" userId="c7a83b4e-fbb3-43de-bc61-d48eec4b8237" providerId="ADAL" clId="{A9B98420-05BC-3942-9678-39DDDB787CBC}" dt="2021-12-05T23:06:20.319" v="726" actId="1036"/>
          <ac:cxnSpMkLst>
            <pc:docMk/>
            <pc:sldMk cId="1009280046" sldId="258"/>
            <ac:cxnSpMk id="10" creationId="{90EEF22C-4111-804B-B89D-513CD201978F}"/>
          </ac:cxnSpMkLst>
        </pc:cxnChg>
        <pc:cxnChg chg="mod">
          <ac:chgData name="Daiki Kudo" userId="c7a83b4e-fbb3-43de-bc61-d48eec4b8237" providerId="ADAL" clId="{A9B98420-05BC-3942-9678-39DDDB787CBC}" dt="2021-12-05T23:06:20.319" v="726" actId="1036"/>
          <ac:cxnSpMkLst>
            <pc:docMk/>
            <pc:sldMk cId="1009280046" sldId="258"/>
            <ac:cxnSpMk id="22" creationId="{F4C0BA0D-B2E2-3147-B6A8-CEDA93F3D3DD}"/>
          </ac:cxnSpMkLst>
        </pc:cxnChg>
        <pc:cxnChg chg="mod">
          <ac:chgData name="Daiki Kudo" userId="c7a83b4e-fbb3-43de-bc61-d48eec4b8237" providerId="ADAL" clId="{A9B98420-05BC-3942-9678-39DDDB787CBC}" dt="2021-12-05T23:06:20.319" v="726" actId="1036"/>
          <ac:cxnSpMkLst>
            <pc:docMk/>
            <pc:sldMk cId="1009280046" sldId="258"/>
            <ac:cxnSpMk id="24" creationId="{239FF9E6-BD16-DB46-BE0B-89514974A2AA}"/>
          </ac:cxnSpMkLst>
        </pc:cxnChg>
        <pc:cxnChg chg="mod">
          <ac:chgData name="Daiki Kudo" userId="c7a83b4e-fbb3-43de-bc61-d48eec4b8237" providerId="ADAL" clId="{A9B98420-05BC-3942-9678-39DDDB787CBC}" dt="2021-12-05T23:06:20.319" v="726" actId="1036"/>
          <ac:cxnSpMkLst>
            <pc:docMk/>
            <pc:sldMk cId="1009280046" sldId="258"/>
            <ac:cxnSpMk id="26" creationId="{D01A4DE7-3C61-0948-8731-B7375084D313}"/>
          </ac:cxnSpMkLst>
        </pc:cxnChg>
      </pc:sldChg>
    </pc:docChg>
  </pc:docChgLst>
  <pc:docChgLst>
    <pc:chgData name="Daiki Kudo" userId="c7a83b4e-fbb3-43de-bc61-d48eec4b8237" providerId="ADAL" clId="{1D33D78A-96B0-FE43-941F-6AEF61703532}"/>
    <pc:docChg chg="undo custSel modSld">
      <pc:chgData name="Daiki Kudo" userId="c7a83b4e-fbb3-43de-bc61-d48eec4b8237" providerId="ADAL" clId="{1D33D78A-96B0-FE43-941F-6AEF61703532}" dt="2021-12-06T07:04:13.442" v="29" actId="478"/>
      <pc:docMkLst>
        <pc:docMk/>
      </pc:docMkLst>
      <pc:sldChg chg="addSp delSp modSp">
        <pc:chgData name="Daiki Kudo" userId="c7a83b4e-fbb3-43de-bc61-d48eec4b8237" providerId="ADAL" clId="{1D33D78A-96B0-FE43-941F-6AEF61703532}" dt="2021-12-06T07:04:13.442" v="29" actId="478"/>
        <pc:sldMkLst>
          <pc:docMk/>
          <pc:sldMk cId="3460676126" sldId="256"/>
        </pc:sldMkLst>
        <pc:spChg chg="mod">
          <ac:chgData name="Daiki Kudo" userId="c7a83b4e-fbb3-43de-bc61-d48eec4b8237" providerId="ADAL" clId="{1D33D78A-96B0-FE43-941F-6AEF61703532}" dt="2021-12-06T07:00:02.492" v="24" actId="1036"/>
          <ac:spMkLst>
            <pc:docMk/>
            <pc:sldMk cId="3460676126" sldId="256"/>
            <ac:spMk id="3" creationId="{38DADB86-E499-3D47-AA96-58402C8488A3}"/>
          </ac:spMkLst>
        </pc:spChg>
        <pc:spChg chg="add del">
          <ac:chgData name="Daiki Kudo" userId="c7a83b4e-fbb3-43de-bc61-d48eec4b8237" providerId="ADAL" clId="{1D33D78A-96B0-FE43-941F-6AEF61703532}" dt="2021-12-06T07:04:07.197" v="28" actId="478"/>
          <ac:spMkLst>
            <pc:docMk/>
            <pc:sldMk cId="3460676126" sldId="256"/>
            <ac:spMk id="71" creationId="{49FDE60B-AB9A-1B43-A8A5-86929B456BC1}"/>
          </ac:spMkLst>
        </pc:spChg>
        <pc:spChg chg="del">
          <ac:chgData name="Daiki Kudo" userId="c7a83b4e-fbb3-43de-bc61-d48eec4b8237" providerId="ADAL" clId="{1D33D78A-96B0-FE43-941F-6AEF61703532}" dt="2021-12-06T07:04:13.442" v="29" actId="478"/>
          <ac:spMkLst>
            <pc:docMk/>
            <pc:sldMk cId="3460676126" sldId="256"/>
            <ac:spMk id="84" creationId="{00000000-0000-0000-0000-000000000000}"/>
          </ac:spMkLst>
        </pc:spChg>
        <pc:spChg chg="del">
          <ac:chgData name="Daiki Kudo" userId="c7a83b4e-fbb3-43de-bc61-d48eec4b8237" providerId="ADAL" clId="{1D33D78A-96B0-FE43-941F-6AEF61703532}" dt="2021-12-06T07:04:04.581" v="26" actId="478"/>
          <ac:spMkLst>
            <pc:docMk/>
            <pc:sldMk cId="3460676126" sldId="256"/>
            <ac:spMk id="85" creationId="{00000000-0000-0000-0000-000000000000}"/>
          </ac:spMkLst>
        </pc:spChg>
        <pc:spChg chg="del">
          <ac:chgData name="Daiki Kudo" userId="c7a83b4e-fbb3-43de-bc61-d48eec4b8237" providerId="ADAL" clId="{1D33D78A-96B0-FE43-941F-6AEF61703532}" dt="2021-12-06T07:04:02.832" v="25" actId="478"/>
          <ac:spMkLst>
            <pc:docMk/>
            <pc:sldMk cId="3460676126" sldId="256"/>
            <ac:spMk id="86" creationId="{00000000-0000-0000-0000-000000000000}"/>
          </ac:spMkLst>
        </pc:spChg>
      </pc:sldChg>
    </pc:docChg>
  </pc:docChgLst>
  <pc:docChgLst>
    <pc:chgData name="Daiki Kudo" userId="c7a83b4e-fbb3-43de-bc61-d48eec4b8237" providerId="ADAL" clId="{8BCAF2BC-00FA-304B-93FA-47322C71A957}"/>
    <pc:docChg chg="undo custSel addSld delSld modSld">
      <pc:chgData name="Daiki Kudo" userId="c7a83b4e-fbb3-43de-bc61-d48eec4b8237" providerId="ADAL" clId="{8BCAF2BC-00FA-304B-93FA-47322C71A957}" dt="2021-09-27T14:17:30.078" v="278" actId="207"/>
      <pc:docMkLst>
        <pc:docMk/>
      </pc:docMkLst>
      <pc:sldChg chg="addSp delSp modSp add del">
        <pc:chgData name="Daiki Kudo" userId="c7a83b4e-fbb3-43de-bc61-d48eec4b8237" providerId="ADAL" clId="{8BCAF2BC-00FA-304B-93FA-47322C71A957}" dt="2021-09-27T14:17:30.078" v="278" actId="207"/>
        <pc:sldMkLst>
          <pc:docMk/>
          <pc:sldMk cId="3460676126" sldId="256"/>
        </pc:sldMkLst>
        <pc:spChg chg="add del mod">
          <ac:chgData name="Daiki Kudo" userId="c7a83b4e-fbb3-43de-bc61-d48eec4b8237" providerId="ADAL" clId="{8BCAF2BC-00FA-304B-93FA-47322C71A957}" dt="2021-09-27T14:14:02.522" v="202" actId="478"/>
          <ac:spMkLst>
            <pc:docMk/>
            <pc:sldMk cId="3460676126" sldId="256"/>
            <ac:spMk id="2" creationId="{C003F01D-918F-F44E-8958-9203607067FD}"/>
          </ac:spMkLst>
        </pc:spChg>
        <pc:spChg chg="add mod">
          <ac:chgData name="Daiki Kudo" userId="c7a83b4e-fbb3-43de-bc61-d48eec4b8237" providerId="ADAL" clId="{8BCAF2BC-00FA-304B-93FA-47322C71A957}" dt="2021-09-27T14:16:13.854" v="231" actId="1076"/>
          <ac:spMkLst>
            <pc:docMk/>
            <pc:sldMk cId="3460676126" sldId="256"/>
            <ac:spMk id="3" creationId="{38DADB86-E499-3D47-AA96-58402C8488A3}"/>
          </ac:spMkLst>
        </pc:spChg>
        <pc:spChg chg="mod">
          <ac:chgData name="Daiki Kudo" userId="c7a83b4e-fbb3-43de-bc61-d48eec4b8237" providerId="ADAL" clId="{8BCAF2BC-00FA-304B-93FA-47322C71A957}" dt="2021-09-27T14:17:30.078" v="278" actId="207"/>
          <ac:spMkLst>
            <pc:docMk/>
            <pc:sldMk cId="3460676126" sldId="256"/>
            <ac:spMk id="5" creationId="{00000000-0000-0000-0000-000000000000}"/>
          </ac:spMkLst>
        </pc:spChg>
        <pc:spChg chg="del mod">
          <ac:chgData name="Daiki Kudo" userId="c7a83b4e-fbb3-43de-bc61-d48eec4b8237" providerId="ADAL" clId="{8BCAF2BC-00FA-304B-93FA-47322C71A957}" dt="2021-09-27T14:10:55.560" v="118" actId="478"/>
          <ac:spMkLst>
            <pc:docMk/>
            <pc:sldMk cId="3460676126" sldId="256"/>
            <ac:spMk id="31" creationId="{00000000-0000-0000-0000-000000000000}"/>
          </ac:spMkLst>
        </pc:spChg>
        <pc:spChg chg="mod">
          <ac:chgData name="Daiki Kudo" userId="c7a83b4e-fbb3-43de-bc61-d48eec4b8237" providerId="ADAL" clId="{8BCAF2BC-00FA-304B-93FA-47322C71A957}" dt="2021-09-27T14:16:22.769" v="232" actId="255"/>
          <ac:spMkLst>
            <pc:docMk/>
            <pc:sldMk cId="3460676126" sldId="256"/>
            <ac:spMk id="41" creationId="{8BC3823A-75AF-3A47-91A0-5BBD94791478}"/>
          </ac:spMkLst>
        </pc:spChg>
        <pc:spChg chg="mod">
          <ac:chgData name="Daiki Kudo" userId="c7a83b4e-fbb3-43de-bc61-d48eec4b8237" providerId="ADAL" clId="{8BCAF2BC-00FA-304B-93FA-47322C71A957}" dt="2021-09-27T14:11:02.188" v="119" actId="20577"/>
          <ac:spMkLst>
            <pc:docMk/>
            <pc:sldMk cId="3460676126" sldId="256"/>
            <ac:spMk id="50" creationId="{00000000-0000-0000-0000-000000000000}"/>
          </ac:spMkLst>
        </pc:spChg>
        <pc:spChg chg="mod">
          <ac:chgData name="Daiki Kudo" userId="c7a83b4e-fbb3-43de-bc61-d48eec4b8237" providerId="ADAL" clId="{8BCAF2BC-00FA-304B-93FA-47322C71A957}" dt="2021-09-27T14:17:16.109" v="277" actId="20577"/>
          <ac:spMkLst>
            <pc:docMk/>
            <pc:sldMk cId="3460676126" sldId="256"/>
            <ac:spMk id="71" creationId="{49FDE60B-AB9A-1B43-A8A5-86929B456BC1}"/>
          </ac:spMkLst>
        </pc:spChg>
        <pc:spChg chg="mod">
          <ac:chgData name="Daiki Kudo" userId="c7a83b4e-fbb3-43de-bc61-d48eec4b8237" providerId="ADAL" clId="{8BCAF2BC-00FA-304B-93FA-47322C71A957}" dt="2021-09-27T14:08:36.946" v="0" actId="20577"/>
          <ac:spMkLst>
            <pc:docMk/>
            <pc:sldMk cId="3460676126" sldId="256"/>
            <ac:spMk id="78" creationId="{EB4DC575-6E5E-1C45-9B69-31D58574D113}"/>
          </ac:spMkLst>
        </pc:spChg>
        <pc:spChg chg="mod">
          <ac:chgData name="Daiki Kudo" userId="c7a83b4e-fbb3-43de-bc61-d48eec4b8237" providerId="ADAL" clId="{8BCAF2BC-00FA-304B-93FA-47322C71A957}" dt="2021-09-27T14:13:26.795" v="195" actId="1076"/>
          <ac:spMkLst>
            <pc:docMk/>
            <pc:sldMk cId="3460676126" sldId="256"/>
            <ac:spMk id="84" creationId="{08AD7751-419C-5A4F-9307-64A08E8D9EFB}"/>
          </ac:spMkLst>
        </pc:spChg>
        <pc:spChg chg="del mod">
          <ac:chgData name="Daiki Kudo" userId="c7a83b4e-fbb3-43de-bc61-d48eec4b8237" providerId="ADAL" clId="{8BCAF2BC-00FA-304B-93FA-47322C71A957}" dt="2021-09-27T14:11:20.234" v="122" actId="478"/>
          <ac:spMkLst>
            <pc:docMk/>
            <pc:sldMk cId="3460676126" sldId="256"/>
            <ac:spMk id="85" creationId="{E992E9DD-6558-9C45-B6E6-6657A216E423}"/>
          </ac:spMkLst>
        </pc:spChg>
      </pc:sldChg>
    </pc:docChg>
  </pc:docChgLst>
  <pc:docChgLst>
    <pc:chgData name="Daiki Kudo" userId="c7a83b4e-fbb3-43de-bc61-d48eec4b8237" providerId="ADAL" clId="{68FBD23E-6AA0-6B4A-8A8E-98972C729A39}"/>
    <pc:docChg chg="custSel modSld">
      <pc:chgData name="Daiki Kudo" userId="c7a83b4e-fbb3-43de-bc61-d48eec4b8237" providerId="ADAL" clId="{68FBD23E-6AA0-6B4A-8A8E-98972C729A39}" dt="2022-01-05T03:58:04.481" v="55" actId="478"/>
      <pc:docMkLst>
        <pc:docMk/>
      </pc:docMkLst>
      <pc:sldChg chg="delSp modSp">
        <pc:chgData name="Daiki Kudo" userId="c7a83b4e-fbb3-43de-bc61-d48eec4b8237" providerId="ADAL" clId="{68FBD23E-6AA0-6B4A-8A8E-98972C729A39}" dt="2022-01-05T03:58:04.481" v="55" actId="478"/>
        <pc:sldMkLst>
          <pc:docMk/>
          <pc:sldMk cId="3460676126" sldId="256"/>
        </pc:sldMkLst>
        <pc:spChg chg="mod">
          <ac:chgData name="Daiki Kudo" userId="c7a83b4e-fbb3-43de-bc61-d48eec4b8237" providerId="ADAL" clId="{68FBD23E-6AA0-6B4A-8A8E-98972C729A39}" dt="2022-01-05T03:57:18.648" v="42" actId="255"/>
          <ac:spMkLst>
            <pc:docMk/>
            <pc:sldMk cId="3460676126" sldId="256"/>
            <ac:spMk id="15" creationId="{0DFACEFE-22FE-DF43-8A4B-03544C9FA6ED}"/>
          </ac:spMkLst>
        </pc:spChg>
        <pc:spChg chg="mod">
          <ac:chgData name="Daiki Kudo" userId="c7a83b4e-fbb3-43de-bc61-d48eec4b8237" providerId="ADAL" clId="{68FBD23E-6AA0-6B4A-8A8E-98972C729A39}" dt="2022-01-05T03:57:26.746" v="47" actId="1036"/>
          <ac:spMkLst>
            <pc:docMk/>
            <pc:sldMk cId="3460676126" sldId="256"/>
            <ac:spMk id="34" creationId="{29A3E267-09E4-46A4-A429-AF69C2391736}"/>
          </ac:spMkLst>
        </pc:spChg>
        <pc:spChg chg="mod">
          <ac:chgData name="Daiki Kudo" userId="c7a83b4e-fbb3-43de-bc61-d48eec4b8237" providerId="ADAL" clId="{68FBD23E-6AA0-6B4A-8A8E-98972C729A39}" dt="2022-01-05T03:57:29.749" v="53" actId="1035"/>
          <ac:spMkLst>
            <pc:docMk/>
            <pc:sldMk cId="3460676126" sldId="256"/>
            <ac:spMk id="50" creationId="{00000000-0000-0000-0000-000000000000}"/>
          </ac:spMkLst>
        </pc:spChg>
        <pc:spChg chg="del">
          <ac:chgData name="Daiki Kudo" userId="c7a83b4e-fbb3-43de-bc61-d48eec4b8237" providerId="ADAL" clId="{68FBD23E-6AA0-6B4A-8A8E-98972C729A39}" dt="2022-01-05T03:58:04.481" v="55" actId="478"/>
          <ac:spMkLst>
            <pc:docMk/>
            <pc:sldMk cId="3460676126" sldId="256"/>
            <ac:spMk id="84" creationId="{00000000-0000-0000-0000-000000000000}"/>
          </ac:spMkLst>
        </pc:spChg>
        <pc:spChg chg="del">
          <ac:chgData name="Daiki Kudo" userId="c7a83b4e-fbb3-43de-bc61-d48eec4b8237" providerId="ADAL" clId="{68FBD23E-6AA0-6B4A-8A8E-98972C729A39}" dt="2022-01-05T03:58:02.195" v="54" actId="478"/>
          <ac:spMkLst>
            <pc:docMk/>
            <pc:sldMk cId="3460676126" sldId="256"/>
            <ac:spMk id="85" creationId="{00000000-0000-0000-0000-000000000000}"/>
          </ac:spMkLst>
        </pc:spChg>
      </pc:sldChg>
    </pc:docChg>
  </pc:docChgLst>
  <pc:docChgLst>
    <pc:chgData name="Daiki Kudo" userId="c7a83b4e-fbb3-43de-bc61-d48eec4b8237" providerId="ADAL" clId="{F0F67EE2-9C82-674D-8075-338C6426CF56}"/>
    <pc:docChg chg="modSld">
      <pc:chgData name="Daiki Kudo" userId="c7a83b4e-fbb3-43de-bc61-d48eec4b8237" providerId="ADAL" clId="{F0F67EE2-9C82-674D-8075-338C6426CF56}" dt="2021-11-29T00:01:34.488" v="20" actId="207"/>
      <pc:docMkLst>
        <pc:docMk/>
      </pc:docMkLst>
      <pc:sldChg chg="modSp">
        <pc:chgData name="Daiki Kudo" userId="c7a83b4e-fbb3-43de-bc61-d48eec4b8237" providerId="ADAL" clId="{F0F67EE2-9C82-674D-8075-338C6426CF56}" dt="2021-11-29T00:01:34.488" v="20" actId="207"/>
        <pc:sldMkLst>
          <pc:docMk/>
          <pc:sldMk cId="3460676126" sldId="256"/>
        </pc:sldMkLst>
        <pc:spChg chg="mod">
          <ac:chgData name="Daiki Kudo" userId="c7a83b4e-fbb3-43de-bc61-d48eec4b8237" providerId="ADAL" clId="{F0F67EE2-9C82-674D-8075-338C6426CF56}" dt="2021-11-28T23:58:48.998" v="6" actId="20577"/>
          <ac:spMkLst>
            <pc:docMk/>
            <pc:sldMk cId="3460676126" sldId="256"/>
            <ac:spMk id="5" creationId="{00000000-0000-0000-0000-000000000000}"/>
          </ac:spMkLst>
        </pc:spChg>
        <pc:spChg chg="mod">
          <ac:chgData name="Daiki Kudo" userId="c7a83b4e-fbb3-43de-bc61-d48eec4b8237" providerId="ADAL" clId="{F0F67EE2-9C82-674D-8075-338C6426CF56}" dt="2021-11-28T23:58:45.696" v="3" actId="20577"/>
          <ac:spMkLst>
            <pc:docMk/>
            <pc:sldMk cId="3460676126" sldId="256"/>
            <ac:spMk id="12" creationId="{BC7F595F-EF5F-0142-B6F5-7A7B923B5B64}"/>
          </ac:spMkLst>
        </pc:spChg>
        <pc:spChg chg="mod">
          <ac:chgData name="Daiki Kudo" userId="c7a83b4e-fbb3-43de-bc61-d48eec4b8237" providerId="ADAL" clId="{F0F67EE2-9C82-674D-8075-338C6426CF56}" dt="2021-11-29T00:01:34.488" v="20" actId="207"/>
          <ac:spMkLst>
            <pc:docMk/>
            <pc:sldMk cId="3460676126" sldId="256"/>
            <ac:spMk id="13" creationId="{DD287459-C68A-7A48-84BB-FAD00D4832E0}"/>
          </ac:spMkLst>
        </pc:spChg>
      </pc:sldChg>
    </pc:docChg>
  </pc:docChgLst>
  <pc:docChgLst>
    <pc:chgData name="Daiki Kudo" userId="c7a83b4e-fbb3-43de-bc61-d48eec4b8237" providerId="ADAL" clId="{1FD01E1F-1E0E-B142-87E0-3940B7E0B7D2}"/>
    <pc:docChg chg="modSld">
      <pc:chgData name="Daiki Kudo" userId="c7a83b4e-fbb3-43de-bc61-d48eec4b8237" providerId="ADAL" clId="{1FD01E1F-1E0E-B142-87E0-3940B7E0B7D2}" dt="2021-12-03T01:35:52.722" v="9" actId="20577"/>
      <pc:docMkLst>
        <pc:docMk/>
      </pc:docMkLst>
      <pc:sldChg chg="modSp">
        <pc:chgData name="Daiki Kudo" userId="c7a83b4e-fbb3-43de-bc61-d48eec4b8237" providerId="ADAL" clId="{1FD01E1F-1E0E-B142-87E0-3940B7E0B7D2}" dt="2021-12-03T01:35:52.722" v="9" actId="20577"/>
        <pc:sldMkLst>
          <pc:docMk/>
          <pc:sldMk cId="3460676126" sldId="256"/>
        </pc:sldMkLst>
        <pc:spChg chg="mod">
          <ac:chgData name="Daiki Kudo" userId="c7a83b4e-fbb3-43de-bc61-d48eec4b8237" providerId="ADAL" clId="{1FD01E1F-1E0E-B142-87E0-3940B7E0B7D2}" dt="2021-12-03T01:35:47.249" v="4" actId="20577"/>
          <ac:spMkLst>
            <pc:docMk/>
            <pc:sldMk cId="3460676126" sldId="256"/>
            <ac:spMk id="5" creationId="{00000000-0000-0000-0000-000000000000}"/>
          </ac:spMkLst>
        </pc:spChg>
        <pc:spChg chg="mod">
          <ac:chgData name="Daiki Kudo" userId="c7a83b4e-fbb3-43de-bc61-d48eec4b8237" providerId="ADAL" clId="{1FD01E1F-1E0E-B142-87E0-3940B7E0B7D2}" dt="2021-12-03T01:35:52.722" v="9" actId="20577"/>
          <ac:spMkLst>
            <pc:docMk/>
            <pc:sldMk cId="3460676126" sldId="256"/>
            <ac:spMk id="12" creationId="{BC7F595F-EF5F-0142-B6F5-7A7B923B5B64}"/>
          </ac:spMkLst>
        </pc:spChg>
      </pc:sldChg>
    </pc:docChg>
  </pc:docChgLst>
  <pc:docChgLst>
    <pc:chgData name="Daiki Kudo" userId="c7a83b4e-fbb3-43de-bc61-d48eec4b8237" providerId="ADAL" clId="{DFEDBBBD-EF55-6048-A115-5499A88B317D}"/>
    <pc:docChg chg="undo custSel modSld">
      <pc:chgData name="Daiki Kudo" userId="c7a83b4e-fbb3-43de-bc61-d48eec4b8237" providerId="ADAL" clId="{DFEDBBBD-EF55-6048-A115-5499A88B317D}" dt="2021-09-27T23:16:09.955" v="486" actId="1035"/>
      <pc:docMkLst>
        <pc:docMk/>
      </pc:docMkLst>
      <pc:sldChg chg="addSp delSp modSp">
        <pc:chgData name="Daiki Kudo" userId="c7a83b4e-fbb3-43de-bc61-d48eec4b8237" providerId="ADAL" clId="{DFEDBBBD-EF55-6048-A115-5499A88B317D}" dt="2021-09-27T23:16:09.955" v="486" actId="1035"/>
        <pc:sldMkLst>
          <pc:docMk/>
          <pc:sldMk cId="3460676126" sldId="256"/>
        </pc:sldMkLst>
        <pc:spChg chg="add mod">
          <ac:chgData name="Daiki Kudo" userId="c7a83b4e-fbb3-43de-bc61-d48eec4b8237" providerId="ADAL" clId="{DFEDBBBD-EF55-6048-A115-5499A88B317D}" dt="2021-09-27T23:07:00.556" v="301" actId="1076"/>
          <ac:spMkLst>
            <pc:docMk/>
            <pc:sldMk cId="3460676126" sldId="256"/>
            <ac:spMk id="2" creationId="{A5DC87CD-84B3-8A41-BFB6-B155D94D8DBE}"/>
          </ac:spMkLst>
        </pc:spChg>
        <pc:spChg chg="mod">
          <ac:chgData name="Daiki Kudo" userId="c7a83b4e-fbb3-43de-bc61-d48eec4b8237" providerId="ADAL" clId="{DFEDBBBD-EF55-6048-A115-5499A88B317D}" dt="2021-09-27T23:11:42.735" v="337" actId="20577"/>
          <ac:spMkLst>
            <pc:docMk/>
            <pc:sldMk cId="3460676126" sldId="256"/>
            <ac:spMk id="3" creationId="{38DADB86-E499-3D47-AA96-58402C8488A3}"/>
          </ac:spMkLst>
        </pc:spChg>
        <pc:spChg chg="add del">
          <ac:chgData name="Daiki Kudo" userId="c7a83b4e-fbb3-43de-bc61-d48eec4b8237" providerId="ADAL" clId="{DFEDBBBD-EF55-6048-A115-5499A88B317D}" dt="2021-09-27T23:08:15.989" v="320" actId="571"/>
          <ac:spMkLst>
            <pc:docMk/>
            <pc:sldMk cId="3460676126" sldId="256"/>
            <ac:spMk id="6" creationId="{2F52603C-9743-244C-ADF8-0D60B39F5FD9}"/>
          </ac:spMkLst>
        </pc:spChg>
        <pc:spChg chg="mod">
          <ac:chgData name="Daiki Kudo" userId="c7a83b4e-fbb3-43de-bc61-d48eec4b8237" providerId="ADAL" clId="{DFEDBBBD-EF55-6048-A115-5499A88B317D}" dt="2021-09-27T23:08:24.718" v="322" actId="1076"/>
          <ac:spMkLst>
            <pc:docMk/>
            <pc:sldMk cId="3460676126" sldId="256"/>
            <ac:spMk id="30" creationId="{00000000-0000-0000-0000-000000000000}"/>
          </ac:spMkLst>
        </pc:spChg>
        <pc:spChg chg="mod">
          <ac:chgData name="Daiki Kudo" userId="c7a83b4e-fbb3-43de-bc61-d48eec4b8237" providerId="ADAL" clId="{DFEDBBBD-EF55-6048-A115-5499A88B317D}" dt="2021-09-27T23:07:33.321" v="315" actId="1076"/>
          <ac:spMkLst>
            <pc:docMk/>
            <pc:sldMk cId="3460676126" sldId="256"/>
            <ac:spMk id="34" creationId="{29A3E267-09E4-46A4-A429-AF69C2391736}"/>
          </ac:spMkLst>
        </pc:spChg>
        <pc:spChg chg="mod">
          <ac:chgData name="Daiki Kudo" userId="c7a83b4e-fbb3-43de-bc61-d48eec4b8237" providerId="ADAL" clId="{DFEDBBBD-EF55-6048-A115-5499A88B317D}" dt="2021-09-27T23:13:29.067" v="338" actId="22"/>
          <ac:spMkLst>
            <pc:docMk/>
            <pc:sldMk cId="3460676126" sldId="256"/>
            <ac:spMk id="41" creationId="{8BC3823A-75AF-3A47-91A0-5BBD94791478}"/>
          </ac:spMkLst>
        </pc:spChg>
        <pc:spChg chg="mod">
          <ac:chgData name="Daiki Kudo" userId="c7a83b4e-fbb3-43de-bc61-d48eec4b8237" providerId="ADAL" clId="{DFEDBBBD-EF55-6048-A115-5499A88B317D}" dt="2021-09-27T23:08:10.446" v="318" actId="1076"/>
          <ac:spMkLst>
            <pc:docMk/>
            <pc:sldMk cId="3460676126" sldId="256"/>
            <ac:spMk id="44" creationId="{361B5E65-83CE-4D7A-A31A-A199FD7BA860}"/>
          </ac:spMkLst>
        </pc:spChg>
        <pc:spChg chg="mod">
          <ac:chgData name="Daiki Kudo" userId="c7a83b4e-fbb3-43de-bc61-d48eec4b8237" providerId="ADAL" clId="{DFEDBBBD-EF55-6048-A115-5499A88B317D}" dt="2021-09-27T23:06:46.132" v="299" actId="1076"/>
          <ac:spMkLst>
            <pc:docMk/>
            <pc:sldMk cId="3460676126" sldId="256"/>
            <ac:spMk id="49" creationId="{0F4CCC03-B6A1-434D-A9EF-290ACF31CFA6}"/>
          </ac:spMkLst>
        </pc:spChg>
        <pc:spChg chg="mod">
          <ac:chgData name="Daiki Kudo" userId="c7a83b4e-fbb3-43de-bc61-d48eec4b8237" providerId="ADAL" clId="{DFEDBBBD-EF55-6048-A115-5499A88B317D}" dt="2021-09-27T23:07:26.668" v="314" actId="1036"/>
          <ac:spMkLst>
            <pc:docMk/>
            <pc:sldMk cId="3460676126" sldId="256"/>
            <ac:spMk id="50" creationId="{00000000-0000-0000-0000-000000000000}"/>
          </ac:spMkLst>
        </pc:spChg>
        <pc:spChg chg="mod">
          <ac:chgData name="Daiki Kudo" userId="c7a83b4e-fbb3-43de-bc61-d48eec4b8237" providerId="ADAL" clId="{DFEDBBBD-EF55-6048-A115-5499A88B317D}" dt="2021-09-27T23:16:09.955" v="486" actId="1035"/>
          <ac:spMkLst>
            <pc:docMk/>
            <pc:sldMk cId="3460676126" sldId="256"/>
            <ac:spMk id="71" creationId="{49FDE60B-AB9A-1B43-A8A5-86929B456BC1}"/>
          </ac:spMkLst>
        </pc:spChg>
        <pc:spChg chg="mod">
          <ac:chgData name="Daiki Kudo" userId="c7a83b4e-fbb3-43de-bc61-d48eec4b8237" providerId="ADAL" clId="{DFEDBBBD-EF55-6048-A115-5499A88B317D}" dt="2021-09-27T23:08:05.637" v="317" actId="1076"/>
          <ac:spMkLst>
            <pc:docMk/>
            <pc:sldMk cId="3460676126" sldId="256"/>
            <ac:spMk id="74" creationId="{BEFF95E4-452C-D449-99DE-320EFC1694C8}"/>
          </ac:spMkLst>
        </pc:spChg>
        <pc:spChg chg="mod">
          <ac:chgData name="Daiki Kudo" userId="c7a83b4e-fbb3-43de-bc61-d48eec4b8237" providerId="ADAL" clId="{DFEDBBBD-EF55-6048-A115-5499A88B317D}" dt="2021-09-27T23:07:42.164" v="316" actId="1076"/>
          <ac:spMkLst>
            <pc:docMk/>
            <pc:sldMk cId="3460676126" sldId="256"/>
            <ac:spMk id="75" creationId="{62CE7BB5-331E-BA46-AAEF-C2166C45F1A9}"/>
          </ac:spMkLst>
        </pc:spChg>
        <pc:spChg chg="mod">
          <ac:chgData name="Daiki Kudo" userId="c7a83b4e-fbb3-43de-bc61-d48eec4b8237" providerId="ADAL" clId="{DFEDBBBD-EF55-6048-A115-5499A88B317D}" dt="2021-09-27T23:07:16.959" v="302" actId="1076"/>
          <ac:spMkLst>
            <pc:docMk/>
            <pc:sldMk cId="3460676126" sldId="256"/>
            <ac:spMk id="80" creationId="{ECE73FA3-2BEB-6344-B99D-204A3477DD5E}"/>
          </ac:spMkLst>
        </pc:spChg>
        <pc:spChg chg="del mod">
          <ac:chgData name="Daiki Kudo" userId="c7a83b4e-fbb3-43de-bc61-d48eec4b8237" providerId="ADAL" clId="{DFEDBBBD-EF55-6048-A115-5499A88B317D}" dt="2021-09-27T23:03:13.137" v="200" actId="478"/>
          <ac:spMkLst>
            <pc:docMk/>
            <pc:sldMk cId="3460676126" sldId="256"/>
            <ac:spMk id="82" creationId="{12E3EED8-FF8E-5740-A117-F5B48AFC19AA}"/>
          </ac:spMkLst>
        </pc:spChg>
        <pc:spChg chg="mod">
          <ac:chgData name="Daiki Kudo" userId="c7a83b4e-fbb3-43de-bc61-d48eec4b8237" providerId="ADAL" clId="{DFEDBBBD-EF55-6048-A115-5499A88B317D}" dt="2021-09-27T23:06:52.099" v="300" actId="1076"/>
          <ac:spMkLst>
            <pc:docMk/>
            <pc:sldMk cId="3460676126" sldId="256"/>
            <ac:spMk id="83" creationId="{B39F6E8C-569F-704F-8981-BCC675795A62}"/>
          </ac:spMkLst>
        </pc:spChg>
        <pc:spChg chg="mod">
          <ac:chgData name="Daiki Kudo" userId="c7a83b4e-fbb3-43de-bc61-d48eec4b8237" providerId="ADAL" clId="{DFEDBBBD-EF55-6048-A115-5499A88B317D}" dt="2021-09-27T23:08:19.649" v="321" actId="1076"/>
          <ac:spMkLst>
            <pc:docMk/>
            <pc:sldMk cId="3460676126" sldId="256"/>
            <ac:spMk id="84" creationId="{08AD7751-419C-5A4F-9307-64A08E8D9EFB}"/>
          </ac:spMkLst>
        </pc:spChg>
      </pc:sldChg>
    </pc:docChg>
  </pc:docChgLst>
</pc:chgInfo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png" /><Relationship Id="rId2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25377-B8AC-423D-84AF-7DA4124D296F}" type="datetimeFigureOut">
              <a:rPr kumimoji="1" lang="ja-JP" altLang="en-US" smtClean="0"/>
              <a:t>2022/1/5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E097-DA76-46A2-96E2-00B739C09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501291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25377-B8AC-423D-84AF-7DA4124D296F}" type="datetimeFigureOut">
              <a:rPr kumimoji="1" lang="ja-JP" altLang="en-US" smtClean="0"/>
              <a:t>2022/1/5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BE097-DA76-46A2-96E2-00B739C09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512" y="-26719"/>
            <a:ext cx="7017024" cy="9931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887936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" name="図 5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989" y="849"/>
            <a:ext cx="7001979" cy="990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612338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25377-B8AC-423D-84AF-7DA4124D296F}" type="datetimeFigureOut">
              <a:rPr kumimoji="1" lang="ja-JP" altLang="en-US" smtClean="0"/>
              <a:t>2022/1/5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BE097-DA76-46A2-96E2-00B739C09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718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&#21448;&#12399;kudo_daiki@lilly.com" TargetMode="Ex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正方形/長方形 3"/>
          <p:cNvSpPr/>
          <p:nvPr/>
        </p:nvSpPr>
        <p:spPr>
          <a:xfrm>
            <a:off x="495299" y="2181723"/>
            <a:ext cx="987425" cy="254000"/>
          </a:xfrm>
          <a:custGeom>
            <a:gdLst>
              <a:gd name="connsiteX0" fmla="*/ 0 w 987425"/>
              <a:gd name="connsiteY0" fmla="*/ 0 h 254000"/>
              <a:gd name="connsiteX1" fmla="*/ 987425 w 987425"/>
              <a:gd name="connsiteY1" fmla="*/ 0 h 254000"/>
              <a:gd name="connsiteX2" fmla="*/ 882650 w 987425"/>
              <a:gd name="connsiteY2" fmla="*/ 254000 h 254000"/>
              <a:gd name="connsiteX3" fmla="*/ 0 w 987425"/>
              <a:gd name="connsiteY3" fmla="*/ 254000 h 254000"/>
              <a:gd name="connsiteX4" fmla="*/ 0 w 987425"/>
              <a:gd name="connsiteY4" fmla="*/ 0 h 25400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7425" h="254000">
                <a:moveTo>
                  <a:pt x="0" y="0"/>
                </a:moveTo>
                <a:lnTo>
                  <a:pt x="987425" y="0"/>
                </a:lnTo>
                <a:lnTo>
                  <a:pt x="882650" y="254000"/>
                </a:lnTo>
                <a:lnTo>
                  <a:pt x="0" y="254000"/>
                </a:lnTo>
                <a:lnTo>
                  <a:pt x="0" y="0"/>
                </a:lnTo>
                <a:close/>
              </a:path>
            </a:pathLst>
          </a:custGeom>
          <a:solidFill>
            <a:srgbClr val="FE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ja-JP" altLang="en-US" sz="1200" b="1">
                <a:solidFill>
                  <a:srgbClr val="008F8A"/>
                </a:solidFill>
              </a:rPr>
              <a:t>日   時</a:t>
            </a:r>
            <a:endParaRPr kumimoji="1" lang="ja-JP" altLang="en-US" sz="1200">
              <a:solidFill>
                <a:srgbClr val="008F8A"/>
              </a:solidFill>
            </a:endParaRPr>
          </a:p>
        </p:txBody>
      </p:sp>
      <p:sp>
        <p:nvSpPr>
          <p:cNvPr id="30" name="正方形/長方形 3"/>
          <p:cNvSpPr/>
          <p:nvPr/>
        </p:nvSpPr>
        <p:spPr>
          <a:xfrm>
            <a:off x="501548" y="2735348"/>
            <a:ext cx="987425" cy="254000"/>
          </a:xfrm>
          <a:custGeom>
            <a:gdLst>
              <a:gd name="connsiteX0" fmla="*/ 0 w 987425"/>
              <a:gd name="connsiteY0" fmla="*/ 0 h 254000"/>
              <a:gd name="connsiteX1" fmla="*/ 987425 w 987425"/>
              <a:gd name="connsiteY1" fmla="*/ 0 h 254000"/>
              <a:gd name="connsiteX2" fmla="*/ 882650 w 987425"/>
              <a:gd name="connsiteY2" fmla="*/ 254000 h 254000"/>
              <a:gd name="connsiteX3" fmla="*/ 0 w 987425"/>
              <a:gd name="connsiteY3" fmla="*/ 254000 h 254000"/>
              <a:gd name="connsiteX4" fmla="*/ 0 w 987425"/>
              <a:gd name="connsiteY4" fmla="*/ 0 h 25400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7425" h="254000">
                <a:moveTo>
                  <a:pt x="0" y="0"/>
                </a:moveTo>
                <a:lnTo>
                  <a:pt x="987425" y="0"/>
                </a:lnTo>
                <a:lnTo>
                  <a:pt x="882650" y="254000"/>
                </a:lnTo>
                <a:lnTo>
                  <a:pt x="0" y="254000"/>
                </a:lnTo>
                <a:lnTo>
                  <a:pt x="0" y="0"/>
                </a:lnTo>
                <a:close/>
              </a:path>
            </a:pathLst>
          </a:custGeom>
          <a:solidFill>
            <a:srgbClr val="FE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ja-JP" altLang="en-US" sz="1200" b="1">
                <a:solidFill>
                  <a:srgbClr val="008F8A"/>
                </a:solidFill>
              </a:rPr>
              <a:t>会   場</a:t>
            </a:r>
            <a:endParaRPr kumimoji="1" lang="ja-JP" altLang="en-US" sz="1200">
              <a:solidFill>
                <a:srgbClr val="008F8A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18632" y="1999738"/>
            <a:ext cx="4600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>
                <a:solidFill>
                  <a:srgbClr val="534443"/>
                </a:solidFill>
              </a:rPr>
              <a:t>2022</a:t>
            </a:r>
            <a:r>
              <a:rPr kumimoji="1" lang="ja-JP" altLang="en-US" sz="2000" b="1">
                <a:solidFill>
                  <a:srgbClr val="534443"/>
                </a:solidFill>
              </a:rPr>
              <a:t>年</a:t>
            </a:r>
            <a:r>
              <a:rPr lang="en-US" altLang="ja-JP" sz="2800" b="1">
                <a:solidFill>
                  <a:srgbClr val="FF0000"/>
                </a:solidFill>
              </a:rPr>
              <a:t>1</a:t>
            </a:r>
            <a:r>
              <a:rPr lang="ja-JP" altLang="en-US" sz="2000" b="1">
                <a:solidFill>
                  <a:srgbClr val="534443"/>
                </a:solidFill>
              </a:rPr>
              <a:t>月</a:t>
            </a:r>
            <a:r>
              <a:rPr lang="en-US" altLang="ja-JP" sz="2800" b="1">
                <a:solidFill>
                  <a:srgbClr val="FF0000"/>
                </a:solidFill>
              </a:rPr>
              <a:t>18</a:t>
            </a:r>
            <a:r>
              <a:rPr lang="ja-JP" altLang="en-US" sz="2000" b="1">
                <a:solidFill>
                  <a:srgbClr val="534443"/>
                </a:solidFill>
              </a:rPr>
              <a:t>日</a:t>
            </a:r>
            <a:r>
              <a:rPr lang="en-US" altLang="ja-JP" sz="2000" b="1">
                <a:solidFill>
                  <a:srgbClr val="534443"/>
                </a:solidFill>
              </a:rPr>
              <a:t>(</a:t>
            </a:r>
            <a:r>
              <a:rPr lang="ja-JP" altLang="en-US" sz="2000" b="1">
                <a:solidFill>
                  <a:srgbClr val="534443"/>
                </a:solidFill>
              </a:rPr>
              <a:t>火</a:t>
            </a:r>
            <a:r>
              <a:rPr lang="en-US" altLang="ja-JP" sz="2000" b="1">
                <a:solidFill>
                  <a:srgbClr val="534443"/>
                </a:solidFill>
              </a:rPr>
              <a:t>)19:00-20:30</a:t>
            </a:r>
            <a:endParaRPr kumimoji="1" lang="en-US" altLang="ja-JP" sz="2000" b="1">
              <a:solidFill>
                <a:srgbClr val="534443"/>
              </a:solidFill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29A3E267-09E4-46A4-A429-AF69C2391736}"/>
              </a:ext>
            </a:extLst>
          </p:cNvPr>
          <p:cNvSpPr/>
          <p:nvPr/>
        </p:nvSpPr>
        <p:spPr>
          <a:xfrm>
            <a:off x="565741" y="5530743"/>
            <a:ext cx="1100467" cy="244739"/>
          </a:xfrm>
          <a:prstGeom prst="rect">
            <a:avLst/>
          </a:prstGeom>
          <a:solidFill>
            <a:srgbClr val="0094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b="1"/>
              <a:t>特別講演</a:t>
            </a: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361B5E65-83CE-4D7A-A31A-A199FD7BA860}"/>
              </a:ext>
            </a:extLst>
          </p:cNvPr>
          <p:cNvSpPr/>
          <p:nvPr/>
        </p:nvSpPr>
        <p:spPr>
          <a:xfrm>
            <a:off x="514608" y="3267474"/>
            <a:ext cx="873264" cy="251914"/>
          </a:xfrm>
          <a:prstGeom prst="rect">
            <a:avLst/>
          </a:prstGeom>
          <a:solidFill>
            <a:srgbClr val="FFF1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1">
                <a:solidFill>
                  <a:srgbClr val="534443"/>
                </a:solidFill>
              </a:rPr>
              <a:t>総合座長</a:t>
            </a:r>
            <a:endParaRPr kumimoji="1" lang="ja-JP" altLang="en-US" sz="1400" b="1">
              <a:solidFill>
                <a:srgbClr val="534443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617263" y="5503105"/>
            <a:ext cx="6251840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altLang="ja-JP" sz="1400" b="1">
                <a:solidFill>
                  <a:srgbClr val="5344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19:20-20:00</a:t>
            </a:r>
          </a:p>
          <a:p>
            <a:pPr lvl="0">
              <a:spcBef>
                <a:spcPct val="20000"/>
              </a:spcBef>
              <a:defRPr/>
            </a:pPr>
            <a:endParaRPr lang="en-US" altLang="ja-JP" sz="1400" b="1">
              <a:solidFill>
                <a:srgbClr val="5344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21DF7E1-EAE1-E441-BCB0-B26F36AFA06F}"/>
              </a:ext>
            </a:extLst>
          </p:cNvPr>
          <p:cNvSpPr txBox="1"/>
          <p:nvPr/>
        </p:nvSpPr>
        <p:spPr>
          <a:xfrm>
            <a:off x="2123295" y="344432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ja-JP" altLang="en-US" b="1">
              <a:solidFill>
                <a:srgbClr val="534443"/>
              </a:solidFill>
            </a:endParaRPr>
          </a:p>
        </p:txBody>
      </p:sp>
      <p:sp>
        <p:nvSpPr>
          <p:cNvPr id="41" name="タイトル 3">
            <a:extLst>
              <a:ext uri="{FF2B5EF4-FFF2-40B4-BE49-F238E27FC236}">
                <a16:creationId xmlns:a16="http://schemas.microsoft.com/office/drawing/2014/main" id="{8BC3823A-75AF-3A47-91A0-5BBD94791478}"/>
              </a:ext>
            </a:extLst>
          </p:cNvPr>
          <p:cNvSpPr txBox="1"/>
          <p:nvPr/>
        </p:nvSpPr>
        <p:spPr>
          <a:xfrm>
            <a:off x="-243554" y="1136722"/>
            <a:ext cx="7345107" cy="81644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900" b="1">
                <a:solidFill>
                  <a:srgbClr val="534443"/>
                </a:solidFill>
                <a:latin typeface="+mn-lt"/>
                <a:cs typeface="メイリオ" pitchFamily="50" charset="-128"/>
              </a:rPr>
              <a:t>Pharmacist Seminar IN OKINAWA</a:t>
            </a:r>
            <a:r>
              <a:rPr lang="en-US" altLang="ja-JP" sz="3000" b="1">
                <a:solidFill>
                  <a:srgbClr val="534443"/>
                </a:solidFill>
                <a:latin typeface="+mn-lt"/>
                <a:cs typeface="メイリオ" pitchFamily="50" charset="-128"/>
              </a:rPr>
              <a:t> </a:t>
            </a:r>
            <a:endParaRPr lang="ja-JP" altLang="en-US" sz="3000" b="1">
              <a:solidFill>
                <a:srgbClr val="534443"/>
              </a:solidFill>
              <a:latin typeface="+mn-lt"/>
              <a:cs typeface="メイリオ" panose="020b0604030504040204" pitchFamily="50" charset="-128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49FDE60B-AB9A-1B43-A8A5-86929B456BC1}"/>
              </a:ext>
            </a:extLst>
          </p:cNvPr>
          <p:cNvSpPr txBox="1"/>
          <p:nvPr/>
        </p:nvSpPr>
        <p:spPr>
          <a:xfrm>
            <a:off x="145033" y="9364110"/>
            <a:ext cx="69088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>
                <a:solidFill>
                  <a:srgbClr val="534443"/>
                </a:solidFill>
                <a:ea typeface="メイリオ" panose="020b0604030504040204" pitchFamily="50" charset="-128"/>
              </a:rPr>
              <a:t>共催：沖縄県薬剤師会</a:t>
            </a:r>
            <a:r>
              <a:rPr lang="en-US" altLang="ja-JP" sz="1050" b="1">
                <a:solidFill>
                  <a:srgbClr val="534443"/>
                </a:solidFill>
                <a:ea typeface="メイリオ" panose="020b0604030504040204" pitchFamily="50" charset="-128"/>
              </a:rPr>
              <a:t>/</a:t>
            </a:r>
            <a:r>
              <a:rPr lang="ja-JP" altLang="en-US" sz="1050" b="1">
                <a:solidFill>
                  <a:srgbClr val="534443"/>
                </a:solidFill>
                <a:ea typeface="メイリオ" panose="020b0604030504040204" pitchFamily="50" charset="-128"/>
              </a:rPr>
              <a:t>沖縄県病院薬剤師会</a:t>
            </a:r>
            <a:r>
              <a:rPr lang="en-US" altLang="ja-JP" sz="1050" b="1">
                <a:solidFill>
                  <a:srgbClr val="534443"/>
                </a:solidFill>
                <a:ea typeface="メイリオ" panose="020b0604030504040204" pitchFamily="50" charset="-128"/>
              </a:rPr>
              <a:t>/</a:t>
            </a:r>
            <a:r>
              <a:rPr lang="ja-JP" altLang="en-US" sz="1050" b="1">
                <a:solidFill>
                  <a:srgbClr val="534443"/>
                </a:solidFill>
                <a:ea typeface="メイリオ" panose="020b0604030504040204" pitchFamily="50" charset="-128"/>
              </a:rPr>
              <a:t>日本イーライリリー</a:t>
            </a:r>
            <a:r>
              <a:rPr lang="en-US" altLang="ja-JP" sz="1050" b="1">
                <a:solidFill>
                  <a:srgbClr val="534443"/>
                </a:solidFill>
                <a:ea typeface="メイリオ" panose="020b0604030504040204" pitchFamily="50" charset="-128"/>
              </a:rPr>
              <a:t> (</a:t>
            </a:r>
            <a:r>
              <a:rPr lang="ja-JP" altLang="en-US" sz="1050" b="1">
                <a:solidFill>
                  <a:srgbClr val="534443"/>
                </a:solidFill>
                <a:ea typeface="メイリオ" panose="020b0604030504040204" pitchFamily="50" charset="-128"/>
              </a:rPr>
              <a:t>株</a:t>
            </a:r>
            <a:r>
              <a:rPr lang="en-US" altLang="ja-JP" sz="1050" b="1">
                <a:solidFill>
                  <a:srgbClr val="534443"/>
                </a:solidFill>
                <a:ea typeface="メイリオ" panose="020b0604030504040204" pitchFamily="50" charset="-128"/>
              </a:rPr>
              <a:t>)/</a:t>
            </a:r>
            <a:r>
              <a:rPr lang="ja-JP" altLang="en-US" sz="1050" b="1">
                <a:solidFill>
                  <a:srgbClr val="534443"/>
                </a:solidFill>
                <a:ea typeface="メイリオ" panose="020b0604030504040204" pitchFamily="50" charset="-128"/>
              </a:rPr>
              <a:t>日本ベーリンガーインゲルハイム</a:t>
            </a:r>
            <a:r>
              <a:rPr lang="en-US" altLang="ja-JP" sz="1050" b="1">
                <a:solidFill>
                  <a:srgbClr val="534443"/>
                </a:solidFill>
                <a:ea typeface="メイリオ" panose="020b0604030504040204" pitchFamily="50" charset="-128"/>
              </a:rPr>
              <a:t>(</a:t>
            </a:r>
            <a:r>
              <a:rPr lang="ja-JP" altLang="en-US" sz="1050" b="1">
                <a:solidFill>
                  <a:srgbClr val="534443"/>
                </a:solidFill>
                <a:ea typeface="メイリオ" panose="020b0604030504040204" pitchFamily="50" charset="-128"/>
              </a:rPr>
              <a:t>株</a:t>
            </a:r>
            <a:r>
              <a:rPr lang="en-US" altLang="ja-JP" sz="1050" b="1">
                <a:solidFill>
                  <a:srgbClr val="534443"/>
                </a:solidFill>
                <a:ea typeface="メイリオ" panose="020b0604030504040204" pitchFamily="50" charset="-128"/>
              </a:rPr>
              <a:t>)</a:t>
            </a:r>
            <a:endParaRPr lang="ja-JP" altLang="en-US" sz="1050" b="1">
              <a:solidFill>
                <a:srgbClr val="534443"/>
              </a:solidFill>
              <a:ea typeface="メイリオ" panose="020b0604030504040204" pitchFamily="50" charset="-128"/>
            </a:endParaRPr>
          </a:p>
          <a:p>
            <a:r>
              <a:rPr lang="ja-JP" altLang="en-US" sz="1050" b="1">
                <a:solidFill>
                  <a:srgbClr val="534443"/>
                </a:solidFill>
                <a:ea typeface="メイリオ" panose="020b0604030504040204" pitchFamily="50" charset="-128"/>
              </a:rPr>
              <a:t>問い合わせ</a:t>
            </a:r>
            <a:r>
              <a:rPr lang="en-US" altLang="ja-JP" sz="1050" b="1">
                <a:solidFill>
                  <a:srgbClr val="534443"/>
                </a:solidFill>
                <a:ea typeface="メイリオ" panose="020b0604030504040204" pitchFamily="50" charset="-128"/>
              </a:rPr>
              <a:t>/</a:t>
            </a:r>
            <a:r>
              <a:rPr lang="ja-JP" altLang="en-US" sz="1050" b="1">
                <a:solidFill>
                  <a:srgbClr val="534443"/>
                </a:solidFill>
                <a:ea typeface="メイリオ" panose="020b0604030504040204" pitchFamily="50" charset="-128"/>
              </a:rPr>
              <a:t>連絡先：日本イーライリリー</a:t>
            </a:r>
            <a:r>
              <a:rPr lang="en-US" altLang="ja-JP" sz="1050" b="1">
                <a:solidFill>
                  <a:srgbClr val="534443"/>
                </a:solidFill>
                <a:ea typeface="メイリオ" panose="020b0604030504040204" pitchFamily="50" charset="-128"/>
              </a:rPr>
              <a:t>(</a:t>
            </a:r>
            <a:r>
              <a:rPr lang="ja-JP" altLang="en-US" sz="1050" b="1">
                <a:solidFill>
                  <a:srgbClr val="534443"/>
                </a:solidFill>
                <a:ea typeface="メイリオ" panose="020b0604030504040204" pitchFamily="50" charset="-128"/>
              </a:rPr>
              <a:t>株</a:t>
            </a:r>
            <a:r>
              <a:rPr lang="en-US" altLang="ja-JP" sz="1050" b="1">
                <a:solidFill>
                  <a:srgbClr val="534443"/>
                </a:solidFill>
                <a:ea typeface="メイリオ" panose="020b0604030504040204" pitchFamily="50" charset="-128"/>
              </a:rPr>
              <a:t>)</a:t>
            </a:r>
            <a:r>
              <a:rPr lang="ja-JP" altLang="en-US" sz="1050" b="1">
                <a:solidFill>
                  <a:srgbClr val="534443"/>
                </a:solidFill>
                <a:ea typeface="メイリオ" panose="020b0604030504040204" pitchFamily="50" charset="-128"/>
              </a:rPr>
              <a:t>前田奈那（</a:t>
            </a:r>
            <a:r>
              <a:rPr lang="en-US" altLang="ja-JP" sz="1050" b="1">
                <a:solidFill>
                  <a:srgbClr val="534443"/>
                </a:solidFill>
                <a:ea typeface="メイリオ" panose="020b0604030504040204" pitchFamily="50" charset="-128"/>
              </a:rPr>
              <a:t>TEL:070-2449-1665)</a:t>
            </a:r>
            <a:r>
              <a:rPr lang="ja-JP" altLang="en-US" sz="1050" b="1">
                <a:solidFill>
                  <a:srgbClr val="534443"/>
                </a:solidFill>
                <a:ea typeface="メイリオ" panose="020b0604030504040204" pitchFamily="50" charset="-128"/>
              </a:rPr>
              <a:t> </a:t>
            </a:r>
            <a:endParaRPr lang="en-US" altLang="ja-JP" sz="1050" b="1">
              <a:solidFill>
                <a:srgbClr val="534443"/>
              </a:solidFill>
              <a:ea typeface="メイリオ" panose="020b0604030504040204" pitchFamily="50" charset="-128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BEFF95E4-452C-D449-99DE-320EFC1694C8}"/>
              </a:ext>
            </a:extLst>
          </p:cNvPr>
          <p:cNvSpPr txBox="1"/>
          <p:nvPr/>
        </p:nvSpPr>
        <p:spPr>
          <a:xfrm>
            <a:off x="435368" y="3378531"/>
            <a:ext cx="4229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1400" b="1">
              <a:solidFill>
                <a:srgbClr val="534443"/>
              </a:solidFill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>
                <a:solidFill>
                  <a:srgbClr val="534443"/>
                </a:solidFill>
                <a:ea typeface="メイリオ" panose="020b0604030504040204" pitchFamily="50" charset="-128"/>
                <a:cs typeface="メイリオ" pitchFamily="50" charset="-128"/>
              </a:rPr>
              <a:t>中部徳洲会病院　薬剤部　薬剤部長</a:t>
            </a:r>
            <a:r>
              <a:rPr lang="en-US" altLang="ja-JP" sz="1400" b="1">
                <a:solidFill>
                  <a:srgbClr val="534443"/>
                </a:solidFill>
                <a:ea typeface="メイリオ" panose="020b0604030504040204" pitchFamily="50" charset="-128"/>
                <a:cs typeface="メイリオ" pitchFamily="50" charset="-128"/>
              </a:rPr>
              <a:t>                       </a:t>
            </a:r>
            <a:endParaRPr lang="ja-JP" altLang="en-US" sz="1400" b="1">
              <a:solidFill>
                <a:srgbClr val="534443"/>
              </a:solidFill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62CE7BB5-331E-BA46-AAEF-C2166C45F1A9}"/>
              </a:ext>
            </a:extLst>
          </p:cNvPr>
          <p:cNvSpPr txBox="1"/>
          <p:nvPr/>
        </p:nvSpPr>
        <p:spPr>
          <a:xfrm>
            <a:off x="4137917" y="3529341"/>
            <a:ext cx="20986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200" b="1">
                <a:solidFill>
                  <a:srgbClr val="534443"/>
                </a:solidFill>
                <a:ea typeface="メイリオ" panose="020b0604030504040204" pitchFamily="50" charset="-128"/>
                <a:cs typeface="メイリオ" pitchFamily="50" charset="-128"/>
              </a:rPr>
              <a:t>喜多　洋嗣</a:t>
            </a:r>
            <a:r>
              <a:rPr lang="zh-TW" altLang="en-US" sz="2200" b="1">
                <a:solidFill>
                  <a:srgbClr val="534443"/>
                </a:solidFill>
                <a:ea typeface="メイリオ" panose="020b0604030504040204" pitchFamily="50" charset="-128"/>
                <a:cs typeface="メイリオ" pitchFamily="50" charset="-128"/>
              </a:rPr>
              <a:t> </a:t>
            </a:r>
            <a:r>
              <a:rPr lang="zh-TW" altLang="en-US" sz="1600" b="1">
                <a:solidFill>
                  <a:srgbClr val="534443"/>
                </a:solidFill>
                <a:ea typeface="メイリオ" panose="020b0604030504040204" pitchFamily="50" charset="-128"/>
                <a:cs typeface="メイリオ" pitchFamily="50" charset="-128"/>
              </a:rPr>
              <a:t>先生</a:t>
            </a:r>
            <a:endParaRPr kumimoji="1" lang="ja-JP" altLang="en-US" sz="1600" b="1">
              <a:solidFill>
                <a:srgbClr val="534443"/>
              </a:solidFill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8" name="タイトル 3">
            <a:extLst>
              <a:ext uri="{FF2B5EF4-FFF2-40B4-BE49-F238E27FC236}">
                <a16:creationId xmlns:a16="http://schemas.microsoft.com/office/drawing/2014/main" id="{EB4DC575-6E5E-1C45-9B69-31D58574D113}"/>
              </a:ext>
            </a:extLst>
          </p:cNvPr>
          <p:cNvSpPr txBox="1"/>
          <p:nvPr/>
        </p:nvSpPr>
        <p:spPr>
          <a:xfrm>
            <a:off x="400920" y="1305703"/>
            <a:ext cx="5802655" cy="8164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800" b="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endParaRPr lang="ja-JP" altLang="en-US" sz="2800" b="1">
              <a:solidFill>
                <a:srgbClr val="534443"/>
              </a:solidFill>
              <a:latin typeface="+mn-lt"/>
              <a:cs typeface="メイリオ" panose="020b0604030504040204" pitchFamily="50" charset="-128"/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B39F6E8C-569F-704F-8981-BCC675795A62}"/>
              </a:ext>
            </a:extLst>
          </p:cNvPr>
          <p:cNvSpPr txBox="1"/>
          <p:nvPr/>
        </p:nvSpPr>
        <p:spPr>
          <a:xfrm>
            <a:off x="4201080" y="6627193"/>
            <a:ext cx="20986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200" b="1">
                <a:solidFill>
                  <a:srgbClr val="534443"/>
                </a:solidFill>
                <a:ea typeface="メイリオ" panose="020b0604030504040204" pitchFamily="50" charset="-128"/>
                <a:cs typeface="メイリオ" pitchFamily="50" charset="-128"/>
              </a:rPr>
              <a:t>菅沼　正司</a:t>
            </a:r>
            <a:r>
              <a:rPr lang="zh-TW" altLang="en-US" sz="2200" b="1">
                <a:solidFill>
                  <a:srgbClr val="534443"/>
                </a:solidFill>
                <a:ea typeface="メイリオ" panose="020b0604030504040204" pitchFamily="50" charset="-128"/>
                <a:cs typeface="メイリオ" pitchFamily="50" charset="-128"/>
              </a:rPr>
              <a:t> </a:t>
            </a:r>
            <a:r>
              <a:rPr lang="zh-TW" altLang="en-US" sz="1600" b="1">
                <a:solidFill>
                  <a:srgbClr val="534443"/>
                </a:solidFill>
                <a:ea typeface="メイリオ" panose="020b0604030504040204" pitchFamily="50" charset="-128"/>
                <a:cs typeface="メイリオ" pitchFamily="50" charset="-128"/>
              </a:rPr>
              <a:t>先生</a:t>
            </a:r>
            <a:endParaRPr kumimoji="1" lang="ja-JP" altLang="en-US" sz="1600" b="1">
              <a:solidFill>
                <a:srgbClr val="534443"/>
              </a:solidFill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8DADB86-E499-3D47-AA96-58402C8488A3}"/>
              </a:ext>
            </a:extLst>
          </p:cNvPr>
          <p:cNvSpPr txBox="1"/>
          <p:nvPr/>
        </p:nvSpPr>
        <p:spPr>
          <a:xfrm>
            <a:off x="529182" y="7949694"/>
            <a:ext cx="6119748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200" b="1" i="0" u="none" strike="noStrike">
                <a:solidFill>
                  <a:srgbClr val="000000"/>
                </a:solidFill>
                <a:effectLst/>
                <a:ea typeface="Meiryo UI" panose="020b0604030504040204" pitchFamily="34" charset="-128"/>
              </a:rPr>
              <a:t>【</a:t>
            </a:r>
            <a:r>
              <a:rPr lang="ja-JP" altLang="en-US" sz="1200" b="1" i="0" u="none" strike="noStrike">
                <a:solidFill>
                  <a:srgbClr val="000000"/>
                </a:solidFill>
                <a:effectLst/>
                <a:ea typeface="Meiryo UI" panose="020b0604030504040204" pitchFamily="34" charset="-128"/>
              </a:rPr>
              <a:t>単位申請</a:t>
            </a:r>
            <a:r>
              <a:rPr lang="en-US" altLang="ja-JP" sz="1200" b="1" i="0" u="none" strike="noStrike">
                <a:solidFill>
                  <a:srgbClr val="000000"/>
                </a:solidFill>
                <a:effectLst/>
                <a:ea typeface="Meiryo UI" panose="020b0604030504040204" pitchFamily="34" charset="-128"/>
              </a:rPr>
              <a:t>】</a:t>
            </a:r>
            <a:endParaRPr lang="ja-JP" altLang="en-US" sz="1200" b="1" i="0" u="none" strike="noStrike">
              <a:solidFill>
                <a:srgbClr val="000000"/>
              </a:solidFill>
              <a:effectLst/>
              <a:ea typeface="Meiryo UI" panose="020b0604030504040204" pitchFamily="34" charset="-128"/>
            </a:endParaRPr>
          </a:p>
          <a:p>
            <a:r>
              <a:rPr lang="ja-JP" altLang="en-US" sz="1200" b="0" i="0" u="none" strike="noStrike">
                <a:solidFill>
                  <a:srgbClr val="000000"/>
                </a:solidFill>
                <a:effectLst/>
                <a:ea typeface="Meiryo UI" panose="020b0604030504040204" pitchFamily="34" charset="-128"/>
              </a:rPr>
              <a:t>日病薬病院薬学認定薬剤師制度研修</a:t>
            </a:r>
            <a:r>
              <a:rPr lang="en-US" altLang="ja-JP" sz="1200" b="0" i="0" u="none" strike="noStrike">
                <a:solidFill>
                  <a:srgbClr val="000000"/>
                </a:solidFill>
                <a:effectLst/>
                <a:ea typeface="Meiryo UI" panose="020b0604030504040204" pitchFamily="34" charset="-128"/>
              </a:rPr>
              <a:t> 0.5</a:t>
            </a:r>
            <a:r>
              <a:rPr lang="ja-JP" altLang="en-US" sz="1200" b="0" i="0" u="none" strike="noStrike">
                <a:solidFill>
                  <a:srgbClr val="000000"/>
                </a:solidFill>
                <a:effectLst/>
                <a:ea typeface="Meiryo UI" panose="020b0604030504040204" pitchFamily="34" charset="-128"/>
              </a:rPr>
              <a:t>単位（</a:t>
            </a:r>
            <a:r>
              <a:rPr lang="en-US" altLang="ja-JP" sz="1200" b="0" i="0" u="none" strike="noStrike">
                <a:solidFill>
                  <a:srgbClr val="000000"/>
                </a:solidFill>
                <a:effectLst/>
                <a:ea typeface="Meiryo UI" panose="020b0604030504040204" pitchFamily="34" charset="-128"/>
              </a:rPr>
              <a:t>Ⅴ−1 </a:t>
            </a:r>
            <a:r>
              <a:rPr lang="ja-JP" altLang="en-US" sz="1200">
                <a:solidFill>
                  <a:srgbClr val="000000"/>
                </a:solidFill>
                <a:ea typeface="Meiryo UI" panose="020b0604030504040204" pitchFamily="34" charset="-128"/>
              </a:rPr>
              <a:t>医薬品</a:t>
            </a:r>
            <a:r>
              <a:rPr lang="en-US" altLang="ja-JP" sz="1200">
                <a:solidFill>
                  <a:srgbClr val="000000"/>
                </a:solidFill>
                <a:ea typeface="Meiryo UI" panose="020b0604030504040204" pitchFamily="34" charset="-128"/>
              </a:rPr>
              <a:t>(</a:t>
            </a:r>
            <a:r>
              <a:rPr lang="ja-JP" altLang="en-US" sz="1200">
                <a:solidFill>
                  <a:srgbClr val="000000"/>
                </a:solidFill>
                <a:ea typeface="Meiryo UI" panose="020b0604030504040204" pitchFamily="34" charset="-128"/>
              </a:rPr>
              <a:t>製剤</a:t>
            </a:r>
            <a:r>
              <a:rPr lang="en-US" altLang="ja-JP" sz="1200">
                <a:solidFill>
                  <a:srgbClr val="000000"/>
                </a:solidFill>
                <a:ea typeface="Meiryo UI" panose="020b0604030504040204" pitchFamily="34" charset="-128"/>
              </a:rPr>
              <a:t>)</a:t>
            </a:r>
            <a:r>
              <a:rPr lang="ja-JP" altLang="en-US" sz="1200">
                <a:solidFill>
                  <a:srgbClr val="000000"/>
                </a:solidFill>
                <a:ea typeface="Meiryo UI" panose="020b0604030504040204" pitchFamily="34" charset="-128"/>
              </a:rPr>
              <a:t>特性）</a:t>
            </a:r>
            <a:endParaRPr lang="ja-JP" altLang="en-US" sz="1200">
              <a:solidFill>
                <a:srgbClr val="000000"/>
              </a:solidFill>
              <a:ea typeface="Meiryo UI" panose="020b0604030504040204" pitchFamily="34" charset="-128"/>
            </a:endParaRPr>
          </a:p>
          <a:p>
            <a:r>
              <a:rPr lang="ja-JP" altLang="en-US" sz="1200">
                <a:solidFill>
                  <a:srgbClr val="000000"/>
                </a:solidFill>
                <a:ea typeface="Meiryo UI" panose="020b0604030504040204" pitchFamily="34" charset="-128"/>
              </a:rPr>
              <a:t>日本薬剤師研修センター認定研修　</a:t>
            </a:r>
            <a:r>
              <a:rPr lang="en-US" altLang="ja-JP" sz="1200">
                <a:solidFill>
                  <a:srgbClr val="000000"/>
                </a:solidFill>
                <a:ea typeface="Meiryo UI" panose="020b0604030504040204" pitchFamily="34" charset="-128"/>
              </a:rPr>
              <a:t>1</a:t>
            </a:r>
            <a:r>
              <a:rPr lang="ja-JP" altLang="en-US" sz="1200">
                <a:solidFill>
                  <a:srgbClr val="000000"/>
                </a:solidFill>
                <a:ea typeface="Meiryo UI" panose="020b0604030504040204" pitchFamily="34" charset="-128"/>
              </a:rPr>
              <a:t>単位　</a:t>
            </a:r>
          </a:p>
          <a:p>
            <a:r>
              <a:rPr lang="en-US" altLang="ja-JP" sz="1200">
                <a:solidFill>
                  <a:srgbClr val="000000"/>
                </a:solidFill>
                <a:ea typeface="Meiryo UI" panose="020b0604030504040204" pitchFamily="34" charset="-128"/>
              </a:rPr>
              <a:t>※</a:t>
            </a:r>
            <a:r>
              <a:rPr lang="ja-JP" altLang="en-US" sz="1200">
                <a:solidFill>
                  <a:srgbClr val="000000"/>
                </a:solidFill>
                <a:ea typeface="Meiryo UI" panose="020b0604030504040204" pitchFamily="34" charset="-128"/>
              </a:rPr>
              <a:t>出席証明のため、講演会中に掲示する「キーワード」を講演会後にメール頂きます。</a:t>
            </a:r>
          </a:p>
          <a:p>
            <a:r>
              <a:rPr lang="en-US" altLang="ja-JP" sz="1200" b="0" i="0" u="none" strike="noStrike">
                <a:solidFill>
                  <a:srgbClr val="000000"/>
                </a:solidFill>
                <a:effectLst/>
                <a:ea typeface="Meiryo UI" panose="020b0604030504040204" pitchFamily="34" charset="-128"/>
              </a:rPr>
              <a:t>※</a:t>
            </a:r>
            <a:r>
              <a:rPr lang="ja-JP" altLang="en-US" sz="1200">
                <a:solidFill>
                  <a:srgbClr val="000000"/>
                </a:solidFill>
                <a:ea typeface="Meiryo UI" panose="020b0604030504040204" pitchFamily="34" charset="-128"/>
              </a:rPr>
              <a:t>単位取得ご希望の方は</a:t>
            </a:r>
            <a:r>
              <a:rPr lang="ja-JP" altLang="en-US" sz="1200" b="0" i="0" u="none" strike="noStrike">
                <a:solidFill>
                  <a:srgbClr val="000000"/>
                </a:solidFill>
                <a:effectLst/>
                <a:ea typeface="Meiryo UI" panose="020b0604030504040204" pitchFamily="34" charset="-128"/>
              </a:rPr>
              <a:t>、薬剤師免許番号をメールにてご連絡ください。</a:t>
            </a:r>
          </a:p>
          <a:p>
            <a:r>
              <a:rPr lang="en-US" altLang="ja-JP" sz="1200" b="0" i="0" u="none" strike="noStrike">
                <a:solidFill>
                  <a:srgbClr val="000000"/>
                </a:solidFill>
                <a:effectLst/>
                <a:ea typeface="Meiryo UI" panose="020b0604030504040204" pitchFamily="34" charset="-128"/>
              </a:rPr>
              <a:t>(</a:t>
            </a:r>
            <a:r>
              <a:rPr lang="ja-JP" altLang="en-US" sz="1200" b="0" i="0" u="none" strike="noStrike">
                <a:solidFill>
                  <a:srgbClr val="000000"/>
                </a:solidFill>
                <a:effectLst/>
                <a:ea typeface="Meiryo UI" panose="020b0604030504040204" pitchFamily="34" charset="-128"/>
              </a:rPr>
              <a:t>裏面の</a:t>
            </a:r>
            <a:r>
              <a:rPr lang="en-US" altLang="ja-JP" sz="1200" b="0" i="0" u="none" strike="noStrike">
                <a:solidFill>
                  <a:srgbClr val="000000"/>
                </a:solidFill>
                <a:effectLst/>
                <a:ea typeface="Meiryo UI" panose="020b0604030504040204" pitchFamily="34" charset="-128"/>
              </a:rPr>
              <a:t>QR</a:t>
            </a:r>
            <a:r>
              <a:rPr lang="ja-JP" altLang="en-US" sz="1200" b="0" i="0" u="none" strike="noStrike">
                <a:solidFill>
                  <a:srgbClr val="000000"/>
                </a:solidFill>
                <a:effectLst/>
                <a:ea typeface="Meiryo UI" panose="020b0604030504040204" pitchFamily="34" charset="-128"/>
              </a:rPr>
              <a:t>コード、</a:t>
            </a:r>
            <a:r>
              <a:rPr lang="ja-JP" altLang="en-US" sz="1200" b="0" i="0" u="none" strike="noStrike">
                <a:solidFill>
                  <a:srgbClr val="000000"/>
                </a:solidFill>
                <a:effectLst/>
                <a:ea typeface="Meiryo UI" panose="020b0604030504040204" pitchFamily="34" charset="-128"/>
                <a:hlinkClick r:id="rId2"/>
              </a:rPr>
              <a:t>又は</a:t>
            </a:r>
            <a:r>
              <a:rPr lang="en-US" altLang="ja-JP" sz="1200" b="0" i="0" u="none" strike="noStrike">
                <a:solidFill>
                  <a:srgbClr val="000000"/>
                </a:solidFill>
                <a:effectLst/>
                <a:ea typeface="Meiryo UI" panose="020b0604030504040204" pitchFamily="34" charset="-128"/>
                <a:hlinkClick r:id="rId2"/>
              </a:rPr>
              <a:t>kudo</a:t>
            </a:r>
            <a:r>
              <a:rPr lang="en-US" altLang="ja-JP" sz="1200">
                <a:solidFill>
                  <a:srgbClr val="000000"/>
                </a:solidFill>
                <a:ea typeface="Meiryo UI" panose="020b0604030504040204" pitchFamily="34" charset="-128"/>
                <a:hlinkClick r:id="rId2"/>
              </a:rPr>
              <a:t>_daiki@lilly.com</a:t>
            </a:r>
            <a:r>
              <a:rPr lang="ja-JP" altLang="en-US" sz="1200">
                <a:solidFill>
                  <a:srgbClr val="000000"/>
                </a:solidFill>
                <a:ea typeface="Meiryo UI" panose="020b0604030504040204" pitchFamily="34" charset="-128"/>
              </a:rPr>
              <a:t>までご</a:t>
            </a:r>
            <a:r>
              <a:rPr lang="ja-JP" altLang="en-US" sz="1200" b="0" i="0" u="none" strike="noStrike">
                <a:solidFill>
                  <a:srgbClr val="000000"/>
                </a:solidFill>
                <a:effectLst/>
                <a:ea typeface="Meiryo UI" panose="020b0604030504040204" pitchFamily="34" charset="-128"/>
              </a:rPr>
              <a:t>送信ください。</a:t>
            </a:r>
            <a:r>
              <a:rPr lang="en-US" altLang="ja-JP" sz="1200" b="0" i="0" u="none" strike="noStrike">
                <a:solidFill>
                  <a:srgbClr val="000000"/>
                </a:solidFill>
                <a:effectLst/>
                <a:ea typeface="Meiryo UI" panose="020b0604030504040204" pitchFamily="34" charset="-128"/>
              </a:rPr>
              <a:t>)</a:t>
            </a:r>
            <a:endParaRPr lang="ja-JP" altLang="en-US" sz="1200" b="0" i="0" u="none" strike="noStrike">
              <a:solidFill>
                <a:srgbClr val="000000"/>
              </a:solidFill>
              <a:effectLst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5DC87CD-84B3-8A41-BFB6-B155D94D8DBE}"/>
              </a:ext>
            </a:extLst>
          </p:cNvPr>
          <p:cNvSpPr txBox="1"/>
          <p:nvPr/>
        </p:nvSpPr>
        <p:spPr>
          <a:xfrm>
            <a:off x="529182" y="6692721"/>
            <a:ext cx="230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>
                <a:solidFill>
                  <a:srgbClr val="534443"/>
                </a:solidFill>
                <a:ea typeface="メイリオ" panose="020b0604030504040204" pitchFamily="50" charset="-128"/>
                <a:cs typeface="メイリオ" pitchFamily="50" charset="-128"/>
              </a:rPr>
              <a:t>菅沼医院　院長</a:t>
            </a:r>
          </a:p>
        </p:txBody>
      </p:sp>
      <p:sp>
        <p:nvSpPr>
          <p:cNvPr id="6" name="正方形/長方形 33">
            <a:extLst>
              <a:ext uri="{FF2B5EF4-FFF2-40B4-BE49-F238E27FC236}">
                <a16:creationId xmlns:a16="http://schemas.microsoft.com/office/drawing/2014/main" id="{88377DB5-9556-6549-A518-3671A2FFABBC}"/>
              </a:ext>
            </a:extLst>
          </p:cNvPr>
          <p:cNvSpPr/>
          <p:nvPr/>
        </p:nvSpPr>
        <p:spPr>
          <a:xfrm>
            <a:off x="545281" y="4048216"/>
            <a:ext cx="1089178" cy="242228"/>
          </a:xfrm>
          <a:prstGeom prst="rect">
            <a:avLst/>
          </a:prstGeom>
          <a:solidFill>
            <a:srgbClr val="0094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1"/>
              <a:t>一般</a:t>
            </a:r>
            <a:r>
              <a:rPr kumimoji="1" lang="ja-JP" altLang="en-US" sz="1400" b="1"/>
              <a:t>講演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B6737B-78A8-D041-8131-9C65511800B4}"/>
              </a:ext>
            </a:extLst>
          </p:cNvPr>
          <p:cNvSpPr txBox="1"/>
          <p:nvPr/>
        </p:nvSpPr>
        <p:spPr>
          <a:xfrm>
            <a:off x="463549" y="4740553"/>
            <a:ext cx="4229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1400" b="1">
              <a:solidFill>
                <a:srgbClr val="534443"/>
              </a:solidFill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>
                <a:solidFill>
                  <a:srgbClr val="534443"/>
                </a:solidFill>
                <a:ea typeface="メイリオ" panose="020b0604030504040204" pitchFamily="50" charset="-128"/>
                <a:cs typeface="メイリオ" pitchFamily="50" charset="-128"/>
              </a:rPr>
              <a:t>中部徳洲会病院　薬剤部　</a:t>
            </a:r>
            <a:r>
              <a:rPr lang="en-US" altLang="ja-JP" sz="1400" b="1">
                <a:solidFill>
                  <a:srgbClr val="534443"/>
                </a:solidFill>
                <a:ea typeface="メイリオ" panose="020b0604030504040204" pitchFamily="50" charset="-128"/>
                <a:cs typeface="メイリオ" pitchFamily="50" charset="-128"/>
              </a:rPr>
              <a:t>                 </a:t>
            </a:r>
            <a:endParaRPr lang="ja-JP" altLang="en-US" sz="1400" b="1">
              <a:solidFill>
                <a:srgbClr val="534443"/>
              </a:solidFill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F64065-1CB7-4C47-8243-14B245DABC1E}"/>
              </a:ext>
            </a:extLst>
          </p:cNvPr>
          <p:cNvSpPr txBox="1"/>
          <p:nvPr/>
        </p:nvSpPr>
        <p:spPr>
          <a:xfrm>
            <a:off x="1538555" y="4020967"/>
            <a:ext cx="6251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19:00-19:20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4A346C1-29C7-DC4F-9C4C-9420043D763D}"/>
              </a:ext>
            </a:extLst>
          </p:cNvPr>
          <p:cNvSpPr txBox="1"/>
          <p:nvPr/>
        </p:nvSpPr>
        <p:spPr>
          <a:xfrm>
            <a:off x="4185542" y="4869855"/>
            <a:ext cx="20986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200" b="1">
                <a:solidFill>
                  <a:srgbClr val="534443"/>
                </a:solidFill>
                <a:ea typeface="メイリオ" panose="020b0604030504040204" pitchFamily="50" charset="-128"/>
                <a:cs typeface="メイリオ" pitchFamily="50" charset="-128"/>
              </a:rPr>
              <a:t>田仲　祐子</a:t>
            </a:r>
            <a:r>
              <a:rPr lang="zh-TW" altLang="en-US" sz="2200" b="1">
                <a:solidFill>
                  <a:srgbClr val="534443"/>
                </a:solidFill>
                <a:ea typeface="メイリオ" panose="020b0604030504040204" pitchFamily="50" charset="-128"/>
                <a:cs typeface="メイリオ" pitchFamily="50" charset="-128"/>
              </a:rPr>
              <a:t> </a:t>
            </a:r>
            <a:r>
              <a:rPr lang="zh-TW" altLang="en-US" sz="1600" b="1">
                <a:solidFill>
                  <a:srgbClr val="534443"/>
                </a:solidFill>
                <a:ea typeface="メイリオ" panose="020b0604030504040204" pitchFamily="50" charset="-128"/>
                <a:cs typeface="メイリオ" pitchFamily="50" charset="-128"/>
              </a:rPr>
              <a:t>先生</a:t>
            </a:r>
            <a:endParaRPr kumimoji="1" lang="ja-JP" altLang="en-US" sz="1600" b="1">
              <a:solidFill>
                <a:srgbClr val="534443"/>
              </a:solidFill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5D20CC5-91E7-0542-BB34-9DFCA2CBCCC9}"/>
              </a:ext>
            </a:extLst>
          </p:cNvPr>
          <p:cNvSpPr txBox="1"/>
          <p:nvPr/>
        </p:nvSpPr>
        <p:spPr>
          <a:xfrm>
            <a:off x="1618583" y="2642593"/>
            <a:ext cx="48942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>
                <a:solidFill>
                  <a:srgbClr val="534443"/>
                </a:solidFill>
              </a:rPr>
              <a:t>本</a:t>
            </a:r>
            <a:r>
              <a:rPr kumimoji="1" lang="ja-JP" altLang="en-US" sz="2000" b="1">
                <a:solidFill>
                  <a:srgbClr val="534443"/>
                </a:solidFill>
              </a:rPr>
              <a:t>講演会は</a:t>
            </a:r>
            <a:r>
              <a:rPr kumimoji="1" lang="en-US" altLang="ja-JP" sz="2000" b="1">
                <a:solidFill>
                  <a:srgbClr val="FF0000"/>
                </a:solidFill>
              </a:rPr>
              <a:t>WEB</a:t>
            </a:r>
            <a:r>
              <a:rPr kumimoji="1" lang="ja-JP" altLang="en-US" sz="2000" b="1">
                <a:solidFill>
                  <a:srgbClr val="FF0000"/>
                </a:solidFill>
              </a:rPr>
              <a:t> </a:t>
            </a:r>
            <a:r>
              <a:rPr kumimoji="1" lang="en-US" altLang="ja-JP" sz="2000" b="1">
                <a:solidFill>
                  <a:srgbClr val="FF0000"/>
                </a:solidFill>
              </a:rPr>
              <a:t>EX</a:t>
            </a:r>
            <a:r>
              <a:rPr lang="ja-JP" altLang="en-US" sz="2000" b="1">
                <a:solidFill>
                  <a:srgbClr val="534443"/>
                </a:solidFill>
              </a:rPr>
              <a:t>を用いて配信致します</a:t>
            </a:r>
            <a:endParaRPr kumimoji="1" lang="en-US" altLang="ja-JP" sz="2000" b="1">
              <a:solidFill>
                <a:srgbClr val="534443"/>
              </a:solidFill>
            </a:endParaRPr>
          </a:p>
        </p:txBody>
      </p:sp>
      <p:sp>
        <p:nvSpPr>
          <p:cNvPr id="11" name="正方形/長方形 33">
            <a:extLst>
              <a:ext uri="{FF2B5EF4-FFF2-40B4-BE49-F238E27FC236}">
                <a16:creationId xmlns:a16="http://schemas.microsoft.com/office/drawing/2014/main" id="{37242C67-FB8F-E240-9316-65D3DE45ED0C}"/>
              </a:ext>
            </a:extLst>
          </p:cNvPr>
          <p:cNvSpPr/>
          <p:nvPr/>
        </p:nvSpPr>
        <p:spPr>
          <a:xfrm>
            <a:off x="580963" y="7175697"/>
            <a:ext cx="1100467" cy="244739"/>
          </a:xfrm>
          <a:prstGeom prst="rect">
            <a:avLst/>
          </a:prstGeom>
          <a:solidFill>
            <a:srgbClr val="0094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1"/>
              <a:t>ディスカッション</a:t>
            </a:r>
            <a:endParaRPr kumimoji="1" lang="ja-JP" altLang="en-US" sz="1400" b="1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C7F595F-EF5F-0142-B6F5-7A7B923B5B64}"/>
              </a:ext>
            </a:extLst>
          </p:cNvPr>
          <p:cNvSpPr txBox="1"/>
          <p:nvPr/>
        </p:nvSpPr>
        <p:spPr>
          <a:xfrm>
            <a:off x="1617263" y="7137281"/>
            <a:ext cx="6251840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altLang="ja-JP" sz="1400" b="1">
                <a:solidFill>
                  <a:srgbClr val="53444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20:00-20:30</a:t>
            </a:r>
          </a:p>
          <a:p>
            <a:pPr lvl="0">
              <a:spcBef>
                <a:spcPct val="20000"/>
              </a:spcBef>
              <a:defRPr/>
            </a:pPr>
            <a:endParaRPr lang="en-US" altLang="ja-JP" sz="1400" b="1">
              <a:solidFill>
                <a:srgbClr val="53444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D287459-C68A-7A48-84BB-FAD00D4832E0}"/>
              </a:ext>
            </a:extLst>
          </p:cNvPr>
          <p:cNvSpPr txBox="1"/>
          <p:nvPr/>
        </p:nvSpPr>
        <p:spPr>
          <a:xfrm>
            <a:off x="721409" y="4178394"/>
            <a:ext cx="6438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1600" b="1">
              <a:solidFill>
                <a:srgbClr val="0002FF"/>
              </a:solidFill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b="1">
                <a:solidFill>
                  <a:srgbClr val="0002FF"/>
                </a:solidFill>
                <a:ea typeface="メイリオ" panose="020b0604030504040204" pitchFamily="50" charset="-128"/>
                <a:cs typeface="メイリオ" pitchFamily="50" charset="-128"/>
              </a:rPr>
              <a:t>「糖尿病薬の持参薬切り替えプロトコル導入とその評価」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DFACEFE-22FE-DF43-8A4B-03544C9FA6ED}"/>
              </a:ext>
            </a:extLst>
          </p:cNvPr>
          <p:cNvSpPr txBox="1"/>
          <p:nvPr/>
        </p:nvSpPr>
        <p:spPr>
          <a:xfrm>
            <a:off x="352133" y="5649057"/>
            <a:ext cx="6701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2400" b="1">
              <a:solidFill>
                <a:srgbClr val="0002FF"/>
              </a:solidFill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400" b="1">
                <a:solidFill>
                  <a:srgbClr val="0002FF"/>
                </a:solidFill>
                <a:ea typeface="メイリオ" panose="020b0604030504040204" pitchFamily="50" charset="-128"/>
                <a:cs typeface="メイリオ" pitchFamily="50" charset="-128"/>
              </a:rPr>
              <a:t>「</a:t>
            </a:r>
            <a:r>
              <a:rPr lang="en-US" altLang="ja-JP" sz="2400" b="1">
                <a:solidFill>
                  <a:srgbClr val="0002FF"/>
                </a:solidFill>
                <a:ea typeface="メイリオ" panose="020b0604030504040204" pitchFamily="50" charset="-128"/>
                <a:cs typeface="メイリオ" pitchFamily="50" charset="-128"/>
              </a:rPr>
              <a:t>SGLT2</a:t>
            </a:r>
            <a:r>
              <a:rPr lang="ja-JP" altLang="en-US" sz="2400" b="1">
                <a:solidFill>
                  <a:srgbClr val="0002FF"/>
                </a:solidFill>
                <a:ea typeface="メイリオ" panose="020b0604030504040204" pitchFamily="50" charset="-128"/>
                <a:cs typeface="メイリオ" pitchFamily="50" charset="-128"/>
              </a:rPr>
              <a:t>阻害薬とミトコンドリア」</a:t>
            </a:r>
            <a:r>
              <a:rPr lang="en-US" altLang="ja-JP" sz="2400" b="1">
                <a:solidFill>
                  <a:srgbClr val="0002FF"/>
                </a:solidFill>
                <a:ea typeface="メイリオ" panose="020b0604030504040204" pitchFamily="50" charset="-128"/>
                <a:cs typeface="メイリオ" pitchFamily="50" charset="-128"/>
              </a:rPr>
              <a:t>         </a:t>
            </a:r>
            <a:endParaRPr lang="ja-JP" altLang="en-US" sz="2400" b="1">
              <a:solidFill>
                <a:srgbClr val="0002FF"/>
              </a:solidFill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FD8A978-2D3D-204E-89F0-6CC31B8AC84B}"/>
              </a:ext>
            </a:extLst>
          </p:cNvPr>
          <p:cNvSpPr txBox="1"/>
          <p:nvPr/>
        </p:nvSpPr>
        <p:spPr>
          <a:xfrm>
            <a:off x="721409" y="7219359"/>
            <a:ext cx="6438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1600" b="1">
              <a:solidFill>
                <a:srgbClr val="0002FF"/>
              </a:solidFill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b="1">
                <a:solidFill>
                  <a:srgbClr val="0002FF"/>
                </a:solidFill>
                <a:ea typeface="メイリオ" panose="020b0604030504040204" pitchFamily="50" charset="-128"/>
                <a:cs typeface="メイリオ" pitchFamily="50" charset="-128"/>
              </a:rPr>
              <a:t>「</a:t>
            </a:r>
            <a:r>
              <a:rPr lang="en-US" altLang="ja-JP" sz="1600" b="1">
                <a:solidFill>
                  <a:srgbClr val="0002FF"/>
                </a:solidFill>
                <a:ea typeface="メイリオ" panose="020b0604030504040204" pitchFamily="50" charset="-128"/>
                <a:cs typeface="メイリオ" pitchFamily="50" charset="-128"/>
              </a:rPr>
              <a:t>SGLT2</a:t>
            </a:r>
            <a:r>
              <a:rPr lang="ja-JP" altLang="en-US" sz="1600" b="1">
                <a:solidFill>
                  <a:srgbClr val="0002FF"/>
                </a:solidFill>
                <a:ea typeface="メイリオ" panose="020b0604030504040204" pitchFamily="50" charset="-128"/>
                <a:cs typeface="メイリオ" pitchFamily="50" charset="-128"/>
              </a:rPr>
              <a:t>阻害薬の適正使用に関して」</a:t>
            </a:r>
          </a:p>
        </p:txBody>
      </p:sp>
      <p:sp>
        <p:nvSpPr>
          <p:cNvPr id="84" name="New shape"/>
          <p:cNvSpPr/>
          <p:nvPr/>
        </p:nvSpPr>
        <p:spPr>
          <a:xfrm>
            <a:off x="4953000" y="9271000"/>
            <a:ext cx="1905000" cy="635000"/>
          </a:xfrm>
          <a:prstGeom prst="rect">
            <a:avLst/>
          </a:prstGeom>
          <a:noFill/>
          <a:ln w="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800">
                <a:solidFill>
                  <a:srgbClr val="7F7F7F"/>
                </a:solidFill>
                <a:highlight>
                  <a:srgbClr val="FFFFFF"/>
                </a:highlight>
                <a:latin typeface="OCRB"/>
              </a:rPr>
              <a:t>104409-06</a:t>
            </a:r>
          </a:p>
        </p:txBody>
      </p:sp>
    </p:spTree>
    <p:extLst>
      <p:ext uri="{BB962C8B-B14F-4D97-AF65-F5344CB8AC3E}">
        <p14:creationId xmlns:p14="http://schemas.microsoft.com/office/powerpoint/2010/main" val="3460676126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四角形 3">
            <a:extLst>
              <a:ext uri="{FF2B5EF4-FFF2-40B4-BE49-F238E27FC236}">
                <a16:creationId xmlns:a16="http://schemas.microsoft.com/office/drawing/2014/main" id="{EA0EE450-4DDF-5840-B356-E1ABEBF50CAB}"/>
              </a:ext>
            </a:extLst>
          </p:cNvPr>
          <p:cNvSpPr/>
          <p:nvPr/>
        </p:nvSpPr>
        <p:spPr>
          <a:xfrm flipV="1">
            <a:off x="18133" y="2078110"/>
            <a:ext cx="6839868" cy="6589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903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804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706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608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510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413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315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1217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160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33F93280-5B90-E446-A51D-FE7C349923C2}"/>
              </a:ext>
            </a:extLst>
          </p:cNvPr>
          <p:cNvSpPr txBox="1"/>
          <p:nvPr/>
        </p:nvSpPr>
        <p:spPr>
          <a:xfrm>
            <a:off x="-803842" y="400339"/>
            <a:ext cx="8465683" cy="1394004"/>
          </a:xfrm>
          <a:prstGeom prst="rect">
            <a:avLst/>
          </a:prstGeom>
        </p:spPr>
        <p:txBody>
          <a:bodyPr vert="horz" lIns="82918" tIns="41459" rIns="82918" bIns="41459" rtlCol="0" anchor="b">
            <a:noAutofit/>
          </a:bodyPr>
          <a:lstStyle>
            <a:defPPr>
              <a:defRPr lang="ja-JP"/>
            </a:defPPr>
            <a:lvl1pPr marL="0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903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804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706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608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510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413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315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1217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br>
              <a:rPr lang="en-US" altLang="ja-JP" sz="2800" b="1">
                <a:ea typeface="HGPｺﾞｼｯｸM" panose="020b0600000000000000" pitchFamily="50" charset="-128"/>
              </a:rPr>
            </a:br>
            <a:r>
              <a:rPr lang="ja-JP" altLang="en-US" sz="2800" b="1">
                <a:solidFill>
                  <a:srgbClr val="534443"/>
                </a:solidFill>
                <a:ea typeface="HGPｺﾞｼｯｸM" panose="020b0600000000000000" pitchFamily="50" charset="-128"/>
              </a:rPr>
              <a:t>申込書</a:t>
            </a:r>
          </a:p>
          <a:p>
            <a:pPr algn="ctr"/>
            <a:r>
              <a:rPr lang="en-US" altLang="ja-JP" sz="2900" b="1">
                <a:solidFill>
                  <a:srgbClr val="534443"/>
                </a:solidFill>
                <a:cs typeface="メイリオ" pitchFamily="50" charset="-128"/>
              </a:rPr>
              <a:t>Pharmacist Seminar IN</a:t>
            </a:r>
            <a:r>
              <a:rPr lang="ja-JP" altLang="en-US" sz="2900" b="1">
                <a:solidFill>
                  <a:srgbClr val="534443"/>
                </a:solidFill>
                <a:cs typeface="メイリオ" pitchFamily="50" charset="-128"/>
              </a:rPr>
              <a:t> </a:t>
            </a:r>
            <a:r>
              <a:rPr lang="en-US" altLang="ja-JP" sz="2900" b="1">
                <a:solidFill>
                  <a:srgbClr val="534443"/>
                </a:solidFill>
                <a:cs typeface="メイリオ" pitchFamily="50" charset="-128"/>
              </a:rPr>
              <a:t>OKINAW</a:t>
            </a:r>
            <a:r>
              <a:rPr lang="en-US" altLang="ja-JP" sz="2900" b="1">
                <a:solidFill>
                  <a:srgbClr val="534443"/>
                </a:solidFill>
                <a:latin typeface="+mn-lt"/>
                <a:cs typeface="メイリオ" pitchFamily="50" charset="-128"/>
              </a:rPr>
              <a:t>A</a:t>
            </a:r>
            <a:endParaRPr lang="en-US" altLang="ja-JP" sz="2902" b="1">
              <a:ea typeface="HGPｺﾞｼｯｸM" panose="020b06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F8ED805-0E8A-CC49-9F4C-B6E949EFD121}"/>
              </a:ext>
            </a:extLst>
          </p:cNvPr>
          <p:cNvSpPr txBox="1"/>
          <p:nvPr/>
        </p:nvSpPr>
        <p:spPr>
          <a:xfrm>
            <a:off x="380187" y="2144148"/>
            <a:ext cx="6115759" cy="11695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ja-JP"/>
            </a:defPPr>
            <a:lvl1pPr marL="0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903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804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706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608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510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413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315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1217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896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>
                <a:ea typeface="Meiryo UI" panose="020b0604030504040204" pitchFamily="34" charset="-128"/>
              </a:rPr>
              <a:t>新型コロナウイルス感染拡大の状況に鑑み、本会はオンラインで開催させて頂きます。</a:t>
            </a:r>
            <a:endParaRPr lang="en-US" altLang="ja-JP" sz="1400">
              <a:ea typeface="Meiryo UI" panose="020b0604030504040204" pitchFamily="34" charset="-128"/>
            </a:endParaRPr>
          </a:p>
          <a:p>
            <a:pPr defTabSz="7896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>
                <a:ea typeface="Meiryo UI" panose="020b0604030504040204" pitchFamily="34" charset="-128"/>
              </a:rPr>
              <a:t>また</a:t>
            </a:r>
            <a:r>
              <a:rPr lang="ja-JP" altLang="en-US" sz="1400">
                <a:solidFill>
                  <a:srgbClr val="FF0000"/>
                </a:solidFill>
                <a:ea typeface="Meiryo UI" panose="020b0604030504040204" pitchFamily="34" charset="-128"/>
              </a:rPr>
              <a:t>当日の接続情報をご希望の方</a:t>
            </a:r>
            <a:r>
              <a:rPr lang="ja-JP" altLang="en-US" sz="1400">
                <a:ea typeface="Meiryo UI" panose="020b0604030504040204" pitchFamily="34" charset="-128"/>
              </a:rPr>
              <a:t>は、メール又は</a:t>
            </a:r>
            <a:r>
              <a:rPr lang="en-US" altLang="ja-JP" sz="1400">
                <a:ea typeface="Meiryo UI" panose="020b0604030504040204" pitchFamily="34" charset="-128"/>
              </a:rPr>
              <a:t>FAX</a:t>
            </a:r>
            <a:r>
              <a:rPr lang="ja-JP" altLang="en-US" sz="1400">
                <a:ea typeface="Meiryo UI" panose="020b0604030504040204" pitchFamily="34" charset="-128"/>
              </a:rPr>
              <a:t>でのお申し込みをお願いしております。</a:t>
            </a:r>
            <a:r>
              <a:rPr lang="en-US" altLang="ja-JP" sz="1400">
                <a:ea typeface="Meiryo UI" panose="020b0604030504040204" pitchFamily="34" charset="-128"/>
              </a:rPr>
              <a:t>(</a:t>
            </a:r>
            <a:r>
              <a:rPr lang="ja-JP" altLang="en-US" sz="1400">
                <a:ea typeface="Meiryo UI" panose="020b0604030504040204" pitchFamily="34" charset="-128"/>
              </a:rPr>
              <a:t>担当</a:t>
            </a:r>
            <a:r>
              <a:rPr lang="en-US" altLang="ja-JP" sz="1400">
                <a:ea typeface="Meiryo UI" panose="020b0604030504040204" pitchFamily="34" charset="-128"/>
              </a:rPr>
              <a:t>MR</a:t>
            </a:r>
            <a:r>
              <a:rPr lang="ja-JP" altLang="en-US" sz="1400">
                <a:ea typeface="Meiryo UI" panose="020b0604030504040204" pitchFamily="34" charset="-128"/>
              </a:rPr>
              <a:t>から</a:t>
            </a:r>
            <a:r>
              <a:rPr lang="en-US" altLang="ja-JP" sz="1400">
                <a:ea typeface="Meiryo UI" panose="020b0604030504040204" pitchFamily="34" charset="-128"/>
              </a:rPr>
              <a:t>URL</a:t>
            </a:r>
            <a:r>
              <a:rPr lang="ja-JP" altLang="en-US" sz="1400">
                <a:ea typeface="Meiryo UI" panose="020b0604030504040204" pitchFamily="34" charset="-128"/>
              </a:rPr>
              <a:t>を送付済みの場合は事前登録の必要はございません</a:t>
            </a:r>
            <a:r>
              <a:rPr lang="en-US" altLang="ja-JP" sz="1400">
                <a:ea typeface="Meiryo UI" panose="020b0604030504040204" pitchFamily="34" charset="-128"/>
              </a:rPr>
              <a:t>)</a:t>
            </a:r>
          </a:p>
          <a:p>
            <a:pPr defTabSz="7896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>
                <a:ea typeface="Meiryo UI" panose="020b0604030504040204" pitchFamily="34" charset="-128"/>
              </a:rPr>
              <a:t>大変お手数をお掛けしますが、ご理解とご了承頂けましたら幸いです。</a:t>
            </a:r>
            <a:endParaRPr lang="en-US" altLang="ja-JP" sz="1400">
              <a:ea typeface="Meiryo UI" panose="020b0604030504040204" pitchFamily="34" charset="-128"/>
            </a:endParaRPr>
          </a:p>
          <a:p>
            <a:pPr defTabSz="7896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>
                <a:ea typeface="Meiryo UI" panose="020b0604030504040204" pitchFamily="34" charset="-128"/>
              </a:rPr>
              <a:t>尚、申し込みは</a:t>
            </a:r>
            <a:r>
              <a:rPr lang="en-US" altLang="ja-JP" sz="1400" b="1">
                <a:solidFill>
                  <a:srgbClr val="FF0000"/>
                </a:solidFill>
                <a:ea typeface="Meiryo UI" panose="020b0604030504040204" pitchFamily="34" charset="-128"/>
              </a:rPr>
              <a:t>1</a:t>
            </a:r>
            <a:r>
              <a:rPr lang="ja-JP" altLang="en-US" sz="1400" b="1">
                <a:solidFill>
                  <a:srgbClr val="FF0000"/>
                </a:solidFill>
                <a:ea typeface="Meiryo UI" panose="020b0604030504040204" pitchFamily="34" charset="-128"/>
              </a:rPr>
              <a:t>月</a:t>
            </a:r>
            <a:r>
              <a:rPr lang="en-US" altLang="ja-JP" sz="1400" b="1">
                <a:solidFill>
                  <a:srgbClr val="FF0000"/>
                </a:solidFill>
                <a:ea typeface="Meiryo UI" panose="020b0604030504040204" pitchFamily="34" charset="-128"/>
              </a:rPr>
              <a:t>17</a:t>
            </a:r>
            <a:r>
              <a:rPr lang="ja-JP" altLang="en-US" sz="1400" b="1">
                <a:solidFill>
                  <a:srgbClr val="FF0000"/>
                </a:solidFill>
                <a:ea typeface="Meiryo UI" panose="020b0604030504040204" pitchFamily="34" charset="-128"/>
              </a:rPr>
              <a:t>日</a:t>
            </a:r>
            <a:r>
              <a:rPr lang="en-US" altLang="ja-JP" sz="1400" b="1">
                <a:solidFill>
                  <a:srgbClr val="FF0000"/>
                </a:solidFill>
                <a:ea typeface="Meiryo UI" panose="020b0604030504040204" pitchFamily="34" charset="-128"/>
              </a:rPr>
              <a:t>(</a:t>
            </a:r>
            <a:r>
              <a:rPr lang="ja-JP" altLang="en-US" sz="1400" b="1">
                <a:solidFill>
                  <a:srgbClr val="FF0000"/>
                </a:solidFill>
                <a:ea typeface="Meiryo UI" panose="020b0604030504040204" pitchFamily="34" charset="-128"/>
              </a:rPr>
              <a:t>月</a:t>
            </a:r>
            <a:r>
              <a:rPr lang="en-US" altLang="ja-JP" sz="1400" b="1">
                <a:solidFill>
                  <a:srgbClr val="FF0000"/>
                </a:solidFill>
                <a:ea typeface="Meiryo UI" panose="020b0604030504040204" pitchFamily="34" charset="-128"/>
              </a:rPr>
              <a:t>)</a:t>
            </a:r>
            <a:r>
              <a:rPr lang="ja-JP" altLang="en-US" sz="1400">
                <a:ea typeface="Meiryo UI" panose="020b0604030504040204" pitchFamily="34" charset="-128"/>
              </a:rPr>
              <a:t>までに、何卒宜しくお願い致します。</a:t>
            </a:r>
            <a:endParaRPr lang="en-US" altLang="ja-JP" sz="1400">
              <a:ea typeface="Meiryo UI" panose="020b0604030504040204" pitchFamily="34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A03BFB5-1F84-C84D-B365-D1A9167E7F20}"/>
              </a:ext>
            </a:extLst>
          </p:cNvPr>
          <p:cNvSpPr txBox="1"/>
          <p:nvPr/>
        </p:nvSpPr>
        <p:spPr>
          <a:xfrm>
            <a:off x="389140" y="7970596"/>
            <a:ext cx="611575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903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804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706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608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510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413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315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1217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896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000">
                <a:solidFill>
                  <a:srgbClr val="FF0000"/>
                </a:solidFill>
                <a:ea typeface="Meiryo UI" panose="020b0604030504040204" pitchFamily="34" charset="-128"/>
              </a:rPr>
              <a:t>FAX</a:t>
            </a:r>
            <a:r>
              <a:rPr lang="ja-JP" altLang="en-US" sz="2000">
                <a:solidFill>
                  <a:srgbClr val="FF0000"/>
                </a:solidFill>
                <a:ea typeface="Meiryo UI" panose="020b0604030504040204" pitchFamily="34" charset="-128"/>
              </a:rPr>
              <a:t>送信先：</a:t>
            </a:r>
            <a:r>
              <a:rPr lang="en-US" altLang="ja-JP" sz="2000">
                <a:solidFill>
                  <a:srgbClr val="FF0000"/>
                </a:solidFill>
                <a:ea typeface="Meiryo UI" panose="020b0604030504040204" pitchFamily="34" charset="-128"/>
              </a:rPr>
              <a:t>092-724-0451</a:t>
            </a:r>
          </a:p>
          <a:p>
            <a:pPr defTabSz="7896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000">
                <a:solidFill>
                  <a:srgbClr val="FF0000"/>
                </a:solidFill>
                <a:ea typeface="Meiryo UI" panose="020b0604030504040204" pitchFamily="34" charset="-128"/>
              </a:rPr>
              <a:t>　　　　　　　　 日本イーライリリー株式会社宛</a:t>
            </a:r>
            <a:endParaRPr lang="en-US" altLang="ja-JP" sz="2000">
              <a:solidFill>
                <a:srgbClr val="FF0000"/>
              </a:solidFill>
              <a:ea typeface="Meiryo UI" panose="020b0604030504040204" pitchFamily="34" charset="-128"/>
            </a:endParaRPr>
          </a:p>
        </p:txBody>
      </p:sp>
      <p:sp>
        <p:nvSpPr>
          <p:cNvPr id="12" name="四角形 11">
            <a:extLst>
              <a:ext uri="{FF2B5EF4-FFF2-40B4-BE49-F238E27FC236}">
                <a16:creationId xmlns:a16="http://schemas.microsoft.com/office/drawing/2014/main" id="{2DBDCE25-1486-224B-A812-4FC5CCB9B7F6}"/>
              </a:ext>
            </a:extLst>
          </p:cNvPr>
          <p:cNvSpPr/>
          <p:nvPr/>
        </p:nvSpPr>
        <p:spPr>
          <a:xfrm>
            <a:off x="47335" y="3525334"/>
            <a:ext cx="6335239" cy="1461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903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804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706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608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510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413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315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1217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705">
                <a:solidFill>
                  <a:srgbClr val="0002FF"/>
                </a:solidFill>
              </a:rPr>
              <a:t>【</a:t>
            </a:r>
            <a:r>
              <a:rPr lang="ja-JP" altLang="en-US" sz="1705">
                <a:solidFill>
                  <a:srgbClr val="0002FF"/>
                </a:solidFill>
              </a:rPr>
              <a:t>メールでのお申し込みの場合</a:t>
            </a:r>
            <a:r>
              <a:rPr lang="en-US" altLang="ja-JP" sz="1705">
                <a:solidFill>
                  <a:srgbClr val="0002FF"/>
                </a:solidFill>
              </a:rPr>
              <a:t>】</a:t>
            </a:r>
          </a:p>
          <a:p>
            <a:r>
              <a:rPr lang="ja-JP" altLang="en-US" sz="1705"/>
              <a:t>日本イーライリリー株式会社　工藤大貴</a:t>
            </a:r>
            <a:endParaRPr lang="en-US" altLang="ja-JP" sz="1705">
              <a:solidFill>
                <a:schemeClr val="tx1"/>
              </a:solidFill>
            </a:endParaRPr>
          </a:p>
          <a:p>
            <a:r>
              <a:rPr lang="en-US" altLang="ja-JP" sz="1705">
                <a:solidFill>
                  <a:schemeClr val="tx1"/>
                </a:solidFill>
              </a:rPr>
              <a:t>Mail</a:t>
            </a:r>
            <a:r>
              <a:rPr lang="ja-JP" altLang="en-US" sz="1705">
                <a:solidFill>
                  <a:schemeClr val="tx1"/>
                </a:solidFill>
              </a:rPr>
              <a:t>：</a:t>
            </a:r>
            <a:r>
              <a:rPr lang="en-US" altLang="ja-JP" sz="1705">
                <a:solidFill>
                  <a:srgbClr val="FF0000"/>
                </a:solidFill>
              </a:rPr>
              <a:t>kudo_daiki</a:t>
            </a:r>
            <a:r>
              <a:rPr lang="en-US" altLang="ja-JP" sz="1705" b="0" i="0">
                <a:solidFill>
                  <a:srgbClr val="FF0000"/>
                </a:solidFill>
                <a:effectLst/>
              </a:rPr>
              <a:t>@lilly.com</a:t>
            </a:r>
            <a:endParaRPr lang="en-US" altLang="ja-JP" sz="1705">
              <a:solidFill>
                <a:srgbClr val="FF0000"/>
              </a:solidFill>
              <a:effectLst/>
            </a:endParaRPr>
          </a:p>
        </p:txBody>
      </p:sp>
      <p:sp>
        <p:nvSpPr>
          <p:cNvPr id="14" name="テキスト ボックス 5">
            <a:extLst>
              <a:ext uri="{FF2B5EF4-FFF2-40B4-BE49-F238E27FC236}">
                <a16:creationId xmlns:a16="http://schemas.microsoft.com/office/drawing/2014/main" id="{E47646E3-EA15-2C4A-B09E-8F41F1455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538" y="6406303"/>
            <a:ext cx="603898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903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804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706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608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510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413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315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1217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896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600">
                <a:solidFill>
                  <a:prstClr val="black"/>
                </a:solidFill>
                <a:latin typeface="+mj-ea"/>
                <a:ea typeface="+mj-ea"/>
              </a:rPr>
              <a:t>御名前</a:t>
            </a:r>
            <a:r>
              <a:rPr lang="en-US" altLang="ja-JP" sz="1600">
                <a:solidFill>
                  <a:prstClr val="black"/>
                </a:solidFill>
                <a:latin typeface="+mj-ea"/>
                <a:ea typeface="+mj-ea"/>
              </a:rPr>
              <a:t>: </a:t>
            </a:r>
            <a:r>
              <a:rPr lang="ja-JP" altLang="en-US" sz="1600">
                <a:solidFill>
                  <a:prstClr val="black"/>
                </a:solidFill>
                <a:latin typeface="+mj-ea"/>
                <a:ea typeface="+mj-ea"/>
              </a:rPr>
              <a:t>           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A753943-FF37-0649-8A45-963389184B18}"/>
              </a:ext>
            </a:extLst>
          </p:cNvPr>
          <p:cNvSpPr txBox="1"/>
          <p:nvPr/>
        </p:nvSpPr>
        <p:spPr>
          <a:xfrm>
            <a:off x="402246" y="6925226"/>
            <a:ext cx="6333374" cy="327885"/>
          </a:xfrm>
          <a:prstGeom prst="rect">
            <a:avLst/>
          </a:prstGeom>
          <a:noFill/>
        </p:spPr>
        <p:txBody>
          <a:bodyPr wrap="square" lIns="80875" tIns="40437" rIns="80875" bIns="40437">
            <a:spAutoFit/>
          </a:bodyPr>
          <a:lstStyle>
            <a:defPPr>
              <a:defRPr lang="ja-JP"/>
            </a:defPPr>
            <a:lvl1pPr marL="0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903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804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706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608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510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413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315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1217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89667" eaLnBrk="0" hangingPunct="0">
              <a:defRPr/>
            </a:pPr>
            <a:r>
              <a:rPr lang="ja-JP" altLang="en-US" sz="1600">
                <a:solidFill>
                  <a:prstClr val="black"/>
                </a:solidFill>
                <a:latin typeface="+mj-ea"/>
                <a:ea typeface="+mj-ea"/>
              </a:rPr>
              <a:t>御連絡先（メール）</a:t>
            </a:r>
            <a:r>
              <a:rPr lang="en-US" altLang="ja-JP" sz="1600">
                <a:solidFill>
                  <a:prstClr val="black"/>
                </a:solidFill>
                <a:latin typeface="+mj-ea"/>
                <a:ea typeface="+mj-ea"/>
              </a:rPr>
              <a:t>:</a:t>
            </a:r>
          </a:p>
        </p:txBody>
      </p:sp>
      <p:sp>
        <p:nvSpPr>
          <p:cNvPr id="18" name="テキスト ボックス 5">
            <a:extLst>
              <a:ext uri="{FF2B5EF4-FFF2-40B4-BE49-F238E27FC236}">
                <a16:creationId xmlns:a16="http://schemas.microsoft.com/office/drawing/2014/main" id="{EE42F219-E5E9-2146-BBFC-575EDFC6D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35" y="5957041"/>
            <a:ext cx="603898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903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804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706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608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510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413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315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1217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8966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600">
                <a:solidFill>
                  <a:prstClr val="black"/>
                </a:solidFill>
                <a:latin typeface="+mj-ea"/>
                <a:ea typeface="+mj-ea"/>
              </a:rPr>
              <a:t>① </a:t>
            </a:r>
            <a:r>
              <a:rPr lang="ja-JP" altLang="en-US" sz="1600">
                <a:solidFill>
                  <a:prstClr val="black"/>
                </a:solidFill>
                <a:latin typeface="+mj-ea"/>
                <a:ea typeface="+mj-ea"/>
              </a:rPr>
              <a:t>御施設名</a:t>
            </a:r>
            <a:r>
              <a:rPr lang="en-US" altLang="ja-JP" sz="1600">
                <a:solidFill>
                  <a:prstClr val="black"/>
                </a:solidFill>
                <a:latin typeface="+mj-ea"/>
                <a:ea typeface="+mj-ea"/>
              </a:rPr>
              <a:t>:</a:t>
            </a:r>
            <a:endParaRPr lang="ja-JP" altLang="en-US" sz="1600">
              <a:solidFill>
                <a:prstClr val="black"/>
              </a:solidFill>
              <a:latin typeface="+mj-ea"/>
              <a:ea typeface="+mj-ea"/>
            </a:endParaRP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F4C0BA0D-B2E2-3147-B6A8-CEDA93F3D3DD}"/>
              </a:ext>
            </a:extLst>
          </p:cNvPr>
          <p:cNvCxnSpPr/>
          <p:nvPr/>
        </p:nvCxnSpPr>
        <p:spPr>
          <a:xfrm>
            <a:off x="485391" y="6871664"/>
            <a:ext cx="57452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239FF9E6-BD16-DB46-BE0B-89514974A2AA}"/>
              </a:ext>
            </a:extLst>
          </p:cNvPr>
          <p:cNvCxnSpPr/>
          <p:nvPr/>
        </p:nvCxnSpPr>
        <p:spPr>
          <a:xfrm>
            <a:off x="481905" y="6350981"/>
            <a:ext cx="57452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D01A4DE7-3C61-0948-8731-B7375084D313}"/>
              </a:ext>
            </a:extLst>
          </p:cNvPr>
          <p:cNvCxnSpPr/>
          <p:nvPr/>
        </p:nvCxnSpPr>
        <p:spPr>
          <a:xfrm>
            <a:off x="468086" y="7394650"/>
            <a:ext cx="57452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New shape"/>
          <p:cNvSpPr/>
          <p:nvPr/>
        </p:nvSpPr>
        <p:spPr>
          <a:xfrm>
            <a:off x="4953000" y="9271000"/>
            <a:ext cx="1905000" cy="635000"/>
          </a:xfrm>
          <a:prstGeom prst="rect">
            <a:avLst/>
          </a:prstGeom>
          <a:noFill/>
          <a:ln w="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800">
                <a:solidFill>
                  <a:srgbClr val="7F7F7F"/>
                </a:solidFill>
                <a:highlight>
                  <a:srgbClr val="FFFFFF"/>
                </a:highlight>
                <a:latin typeface="OCRB"/>
              </a:rPr>
              <a:t>104409-01</a:t>
            </a:r>
          </a:p>
        </p:txBody>
      </p:sp>
      <p:sp>
        <p:nvSpPr>
          <p:cNvPr id="3" name="四角形 2">
            <a:extLst>
              <a:ext uri="{FF2B5EF4-FFF2-40B4-BE49-F238E27FC236}">
                <a16:creationId xmlns:a16="http://schemas.microsoft.com/office/drawing/2014/main" id="{87E98E4D-39B0-8B47-B8C8-0B67D9873D4A}"/>
              </a:ext>
            </a:extLst>
          </p:cNvPr>
          <p:cNvSpPr/>
          <p:nvPr/>
        </p:nvSpPr>
        <p:spPr>
          <a:xfrm>
            <a:off x="18133" y="5344643"/>
            <a:ext cx="6335239" cy="4366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903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804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706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608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510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413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315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1217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705">
                <a:solidFill>
                  <a:srgbClr val="0002FF"/>
                </a:solidFill>
              </a:rPr>
              <a:t>【FAX</a:t>
            </a:r>
            <a:r>
              <a:rPr lang="ja-JP" altLang="en-US" sz="1705">
                <a:solidFill>
                  <a:srgbClr val="0002FF"/>
                </a:solidFill>
              </a:rPr>
              <a:t>でのお申し込みの場合</a:t>
            </a:r>
            <a:r>
              <a:rPr lang="en-US" altLang="ja-JP" sz="1705">
                <a:solidFill>
                  <a:srgbClr val="0002FF"/>
                </a:solidFill>
              </a:rPr>
              <a:t>】</a:t>
            </a:r>
            <a:endParaRPr lang="en-US" altLang="ja-JP" sz="1705">
              <a:solidFill>
                <a:srgbClr val="0002FF"/>
              </a:solidFill>
              <a:effectLst/>
            </a:endParaRPr>
          </a:p>
        </p:txBody>
      </p:sp>
      <p:sp>
        <p:nvSpPr>
          <p:cNvPr id="7" name="四角形 6">
            <a:extLst>
              <a:ext uri="{FF2B5EF4-FFF2-40B4-BE49-F238E27FC236}">
                <a16:creationId xmlns:a16="http://schemas.microsoft.com/office/drawing/2014/main" id="{D0259A2B-0C67-5340-B01D-04DD6A9F092A}"/>
              </a:ext>
            </a:extLst>
          </p:cNvPr>
          <p:cNvSpPr/>
          <p:nvPr/>
        </p:nvSpPr>
        <p:spPr>
          <a:xfrm>
            <a:off x="2876329" y="4535017"/>
            <a:ext cx="4426172" cy="7326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903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804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706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608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510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413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315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1217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50">
                <a:solidFill>
                  <a:srgbClr val="534443"/>
                </a:solidFill>
                <a:effectLst/>
              </a:rPr>
              <a:t>QR</a:t>
            </a:r>
            <a:r>
              <a:rPr lang="ja-JP" altLang="en-US" sz="1050">
                <a:solidFill>
                  <a:srgbClr val="534443"/>
                </a:solidFill>
                <a:effectLst/>
              </a:rPr>
              <a:t>コードを読み込んで頂くと、メール送信画面に移行しますので</a:t>
            </a:r>
          </a:p>
          <a:p>
            <a:r>
              <a:rPr lang="ja-JP" altLang="en-US" sz="1050">
                <a:solidFill>
                  <a:srgbClr val="534443"/>
                </a:solidFill>
                <a:effectLst/>
              </a:rPr>
              <a:t>①御施設名②御名前③薬剤師免許番号をご入力のうえ、ご送信ください。</a:t>
            </a:r>
            <a:endParaRPr lang="en-US" altLang="ja-JP" sz="1050">
              <a:solidFill>
                <a:srgbClr val="534443"/>
              </a:solidFill>
              <a:effectLst/>
            </a:endParaRPr>
          </a:p>
        </p:txBody>
      </p:sp>
      <p:sp>
        <p:nvSpPr>
          <p:cNvPr id="28" name="New shape"/>
          <p:cNvSpPr/>
          <p:nvPr/>
        </p:nvSpPr>
        <p:spPr>
          <a:xfrm>
            <a:off x="4953000" y="9271000"/>
            <a:ext cx="1905000" cy="635000"/>
          </a:xfrm>
          <a:prstGeom prst="rect">
            <a:avLst/>
          </a:prstGeom>
          <a:noFill/>
          <a:ln w="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800">
                <a:solidFill>
                  <a:srgbClr val="7F7F7F"/>
                </a:solidFill>
                <a:highlight>
                  <a:srgbClr val="FFFFFF"/>
                </a:highlight>
                <a:latin typeface="OCRB"/>
              </a:rPr>
              <a:t>104409-02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8A70A5F-9DB0-8D4D-90B3-8CC24B85A305}"/>
              </a:ext>
            </a:extLst>
          </p:cNvPr>
          <p:cNvSpPr txBox="1"/>
          <p:nvPr/>
        </p:nvSpPr>
        <p:spPr>
          <a:xfrm>
            <a:off x="411771" y="7395126"/>
            <a:ext cx="6333374" cy="327885"/>
          </a:xfrm>
          <a:prstGeom prst="rect">
            <a:avLst/>
          </a:prstGeom>
          <a:noFill/>
        </p:spPr>
        <p:txBody>
          <a:bodyPr wrap="square" lIns="80875" tIns="40437" rIns="80875" bIns="40437">
            <a:spAutoFit/>
          </a:bodyPr>
          <a:lstStyle>
            <a:defPPr>
              <a:defRPr lang="ja-JP"/>
            </a:defPPr>
            <a:lvl1pPr marL="0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903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804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706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608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510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413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315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1217" algn="l" defTabSz="478903" rtl="0" eaLnBrk="1" latinLnBrk="0" hangingPunct="1">
              <a:defRPr kumimoji="1" sz="19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89667" eaLnBrk="0" hangingPunct="0">
              <a:defRPr/>
            </a:pPr>
            <a:r>
              <a:rPr lang="ja-JP" altLang="en-US" sz="1600">
                <a:solidFill>
                  <a:prstClr val="black"/>
                </a:solidFill>
                <a:latin typeface="+mj-ea"/>
                <a:ea typeface="+mj-ea"/>
              </a:rPr>
              <a:t>薬剤師免許番号</a:t>
            </a:r>
            <a:r>
              <a:rPr lang="en-US" altLang="ja-JP" sz="1600">
                <a:solidFill>
                  <a:prstClr val="black"/>
                </a:solidFill>
                <a:latin typeface="+mj-ea"/>
                <a:ea typeface="+mj-ea"/>
              </a:rPr>
              <a:t>:</a:t>
            </a: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90EEF22C-4111-804B-B89D-513CD201978F}"/>
              </a:ext>
            </a:extLst>
          </p:cNvPr>
          <p:cNvCxnSpPr/>
          <p:nvPr/>
        </p:nvCxnSpPr>
        <p:spPr>
          <a:xfrm>
            <a:off x="477611" y="7864550"/>
            <a:ext cx="57452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図 12">
            <a:extLst>
              <a:ext uri="{FF2B5EF4-FFF2-40B4-BE49-F238E27FC236}">
                <a16:creationId xmlns:a16="http://schemas.microsoft.com/office/drawing/2014/main" id="{F65600E3-4C08-C848-95CE-A879CAB7A8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01" t="33573" r="37109" b="33314"/>
          <a:stretch>
            <a:fillRect/>
          </a:stretch>
        </p:blipFill>
        <p:spPr>
          <a:xfrm>
            <a:off x="4178079" y="3573909"/>
            <a:ext cx="1171796" cy="1098559"/>
          </a:xfrm>
          <a:prstGeom prst="rect">
            <a:avLst/>
          </a:prstGeom>
        </p:spPr>
      </p:pic>
      <p:sp>
        <p:nvSpPr>
          <p:cNvPr id="29" name="New shape"/>
          <p:cNvSpPr/>
          <p:nvPr/>
        </p:nvSpPr>
        <p:spPr>
          <a:xfrm>
            <a:off x="4953000" y="9271000"/>
            <a:ext cx="1905000" cy="635000"/>
          </a:xfrm>
          <a:prstGeom prst="rect">
            <a:avLst/>
          </a:prstGeom>
          <a:noFill/>
          <a:ln w="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800">
                <a:solidFill>
                  <a:srgbClr val="7F7F7F"/>
                </a:solidFill>
                <a:highlight>
                  <a:srgbClr val="FFFFFF"/>
                </a:highlight>
                <a:latin typeface="OCRB"/>
              </a:rPr>
              <a:t>104409-03</a:t>
            </a:r>
          </a:p>
        </p:txBody>
      </p:sp>
      <p:sp>
        <p:nvSpPr>
          <p:cNvPr id="30" name="New shape"/>
          <p:cNvSpPr/>
          <p:nvPr/>
        </p:nvSpPr>
        <p:spPr>
          <a:xfrm>
            <a:off x="4953000" y="9271000"/>
            <a:ext cx="1905000" cy="635000"/>
          </a:xfrm>
          <a:prstGeom prst="rect">
            <a:avLst/>
          </a:prstGeom>
          <a:noFill/>
          <a:ln w="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800">
                <a:solidFill>
                  <a:srgbClr val="7F7F7F"/>
                </a:solidFill>
                <a:highlight>
                  <a:srgbClr val="FFFFFF"/>
                </a:highlight>
                <a:latin typeface="OCRB"/>
              </a:rPr>
              <a:t>104409-04</a:t>
            </a:r>
          </a:p>
        </p:txBody>
      </p:sp>
      <p:sp>
        <p:nvSpPr>
          <p:cNvPr id="31" name="New shape"/>
          <p:cNvSpPr/>
          <p:nvPr/>
        </p:nvSpPr>
        <p:spPr>
          <a:xfrm>
            <a:off x="4953000" y="9271000"/>
            <a:ext cx="1905000" cy="635000"/>
          </a:xfrm>
          <a:prstGeom prst="rect">
            <a:avLst/>
          </a:prstGeom>
          <a:noFill/>
          <a:ln w="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800">
                <a:solidFill>
                  <a:srgbClr val="7F7F7F"/>
                </a:solidFill>
                <a:highlight>
                  <a:srgbClr val="FFFFFF"/>
                </a:highlight>
                <a:latin typeface="OCRB"/>
              </a:rPr>
              <a:t>104409-05</a:t>
            </a:r>
          </a:p>
        </p:txBody>
      </p:sp>
      <p:sp>
        <p:nvSpPr>
          <p:cNvPr id="32" name="New shape"/>
          <p:cNvSpPr/>
          <p:nvPr/>
        </p:nvSpPr>
        <p:spPr>
          <a:xfrm>
            <a:off x="4953000" y="9271000"/>
            <a:ext cx="1905000" cy="635000"/>
          </a:xfrm>
          <a:prstGeom prst="rect">
            <a:avLst/>
          </a:prstGeom>
          <a:noFill/>
          <a:ln w="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800">
                <a:solidFill>
                  <a:srgbClr val="7F7F7F"/>
                </a:solidFill>
                <a:highlight>
                  <a:srgbClr val="FFFFFF"/>
                </a:highlight>
                <a:latin typeface="OCRB"/>
              </a:rPr>
              <a:t>104409-06</a:t>
            </a:r>
          </a:p>
        </p:txBody>
      </p:sp>
    </p:spTree>
    <p:extLst>
      <p:ext uri="{BB962C8B-B14F-4D97-AF65-F5344CB8AC3E}">
        <p14:creationId xmlns:p14="http://schemas.microsoft.com/office/powerpoint/2010/main" val="1009280046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2.14"/>
  <p:tag name="AS_TITLE" val="Aspose.Slides for .NET 4.0 Client Profile"/>
  <p:tag name="AS_VERSION" val="19.2"/>
</p:tagLst>
</file>

<file path=ppt/theme/theme1.xml><?xml version="1.0" encoding="utf-8"?>
<a:theme xmlns:r="http://schemas.openxmlformats.org/officeDocument/2006/relationships"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Meiryo UI"/>
        <a:ea typeface="Meiryo UI"/>
        <a:cs typeface="Arial"/>
      </a:majorFont>
      <a:minorFont>
        <a:latin typeface="Meiryo UI"/>
        <a:ea typeface="Meiryo UI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FF4DEBCB7A23F4DA6800FCC9638BF36" ma:contentTypeVersion="3" ma:contentTypeDescription="新しいドキュメントを作成します。" ma:contentTypeScope="" ma:versionID="a105d0c79f7b46a03d9b1149a76974e3">
  <xsd:schema xmlns:xsd="http://www.w3.org/2001/XMLSchema" xmlns:xs="http://www.w3.org/2001/XMLSchema" xmlns:p="http://schemas.microsoft.com/office/2006/metadata/properties" xmlns:ns2="http://schemas.microsoft.com/sharepoint/v4" xmlns:ns3="5ef4e2a9-4187-4a5b-b9ce-d74222135d45" targetNamespace="http://schemas.microsoft.com/office/2006/metadata/properties" ma:root="true" ma:fieldsID="b4b531f890818a6e80e63f2d95d0a37c" ns2:_="" ns3:_="">
    <xsd:import namespace="http://schemas.microsoft.com/sharepoint/v4"/>
    <xsd:import namespace="5ef4e2a9-4187-4a5b-b9ce-d74222135d45"/>
    <xsd:element name="properties">
      <xsd:complexType>
        <xsd:sequence>
          <xsd:element name="documentManagement">
            <xsd:complexType>
              <xsd:all>
                <xsd:element ref="ns2:IconOverlay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8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f4e2a9-4187-4a5b-b9ce-d74222135d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E95165-943E-4F28-8CA0-B2CE09061DA7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sharepoint/v4"/>
    <ds:schemaRef ds:uri="5ef4e2a9-4187-4a5b-b9ce-d74222135d45"/>
  </ds:schemaRefs>
</ds:datastoreItem>
</file>

<file path=customXml/itemProps2.xml><?xml version="1.0" encoding="utf-8"?>
<ds:datastoreItem xmlns:ds="http://schemas.openxmlformats.org/officeDocument/2006/customXml" ds:itemID="{ACF99BB3-297D-4123-BD25-16E9D1041ADF}">
  <ds:schemaRefs>
    <ds:schemaRef ds:uri="http://schemas.microsoft.com/office/2006/metadata/properties"/>
    <ds:schemaRef ds:uri="http://www.w3.org/2000/xmlns/"/>
    <ds:schemaRef ds:uri="http://schemas.microsoft.com/sharepoint/v4"/>
    <ds:schemaRef ds:uri="http://www.w3.org/2001/XMLSchema-instance"/>
  </ds:schemaRefs>
</ds:datastoreItem>
</file>

<file path=customXml/itemProps3.xml><?xml version="1.0" encoding="utf-8"?>
<ds:datastoreItem xmlns:ds="http://schemas.openxmlformats.org/officeDocument/2006/customXml" ds:itemID="{C5C36269-6C3C-45C8-992D-208C659A9599}">
  <ds:schemaRefs>
    <ds:schemaRef ds:uri="http://schemas.microsoft.com/sharepoint/v3/contenttype/forms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A4 Paper (210x297 mm)</PresentationFormat>
  <Paragraphs>54</Paragraphs>
  <Slides>2</Slides>
  <Notes>0</Notes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Office ​​テーマ</vt:lpstr>
      <vt:lpstr>Slide 1</vt:lpstr>
      <vt:lpstr>Slide 2</vt:lpstr>
    </vt:vector>
  </TitlesOfParts>
  <LinksUpToDate>0</LinksUpToDate>
  <SharedDoc>0</SharedDoc>
  <HyperlinksChanged>0</HyperlinksChanged>
  <Application>Aspose.Slides for .NET</Application>
  <AppVersion>19.0200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dc:creator>小林一郎</dc:creator>
  <cp:lastModifiedBy>Daiki Kudo</cp:lastModifiedBy>
  <cp:revision>16</cp:revision>
  <cp:lastPrinted>2020-02-21T15:21:45.000</cp:lastPrinted>
  <dcterms:created xsi:type="dcterms:W3CDTF">2020-02-14T21:56:53Z</dcterms:created>
  <dcterms:modified xsi:type="dcterms:W3CDTF">2022-01-05T04:00:45Z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ontentTypeId">
    <vt:lpwstr>0x0101004FF4DEBCB7A23F4DA6800FCC9638BF36</vt:lpwstr>
  </property>
</Properties>
</file>