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7"/>
  </p:notesMasterIdLst>
  <p:sldIdLst>
    <p:sldId id="261" r:id="rId5"/>
    <p:sldId id="262" r:id="rId6"/>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A13"/>
    <a:srgbClr val="FFCCFF"/>
    <a:srgbClr val="FFFFCC"/>
    <a:srgbClr val="FFCCCC"/>
    <a:srgbClr val="FF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02" autoAdjust="0"/>
    <p:restoredTop sz="94660"/>
  </p:normalViewPr>
  <p:slideViewPr>
    <p:cSldViewPr snapToGrid="0">
      <p:cViewPr varScale="1">
        <p:scale>
          <a:sx n="64" d="100"/>
          <a:sy n="64" d="100"/>
        </p:scale>
        <p:origin x="2541"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099"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40" y="1"/>
            <a:ext cx="2949099" cy="498693"/>
          </a:xfrm>
          <a:prstGeom prst="rect">
            <a:avLst/>
          </a:prstGeom>
        </p:spPr>
        <p:txBody>
          <a:bodyPr vert="horz" lIns="91440" tIns="45720" rIns="91440" bIns="45720" rtlCol="0"/>
          <a:lstStyle>
            <a:lvl1pPr algn="r">
              <a:defRPr sz="1200"/>
            </a:lvl1pPr>
          </a:lstStyle>
          <a:p>
            <a:fld id="{154F543D-1DFC-431E-BB63-C33F316DC50B}" type="datetimeFigureOut">
              <a:rPr kumimoji="1" lang="ja-JP" altLang="en-US" smtClean="0"/>
              <a:t>2025/1/23</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0137"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099"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40" y="9440647"/>
            <a:ext cx="2949099" cy="498692"/>
          </a:xfrm>
          <a:prstGeom prst="rect">
            <a:avLst/>
          </a:prstGeom>
        </p:spPr>
        <p:txBody>
          <a:bodyPr vert="horz" lIns="91440" tIns="45720" rIns="91440" bIns="45720" rtlCol="0" anchor="b"/>
          <a:lstStyle>
            <a:lvl1pPr algn="r">
              <a:defRPr sz="1200"/>
            </a:lvl1pPr>
          </a:lstStyle>
          <a:p>
            <a:fld id="{D245CFAB-1A3F-4DE9-B5BF-54FFF0EEC163}" type="slidenum">
              <a:rPr kumimoji="1" lang="ja-JP" altLang="en-US" smtClean="0"/>
              <a:t>‹#›</a:t>
            </a:fld>
            <a:endParaRPr kumimoji="1" lang="ja-JP" altLang="en-US"/>
          </a:p>
        </p:txBody>
      </p:sp>
    </p:spTree>
    <p:extLst>
      <p:ext uri="{BB962C8B-B14F-4D97-AF65-F5344CB8AC3E}">
        <p14:creationId xmlns:p14="http://schemas.microsoft.com/office/powerpoint/2010/main" val="36778641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41749B-57DC-47F0-807A-5D03E1A28A59}"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45166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4960" y="1749795"/>
            <a:ext cx="5669756" cy="3722335"/>
          </a:xfrm>
        </p:spPr>
        <p:txBody>
          <a:bodyPr anchor="b"/>
          <a:lstStyle>
            <a:lvl1pPr algn="ctr">
              <a:defRPr sz="3644"/>
            </a:lvl1pPr>
          </a:lstStyle>
          <a:p>
            <a:r>
              <a:rPr kumimoji="1" lang="ja-JP" altLang="en-US"/>
              <a:t>マスター タイトルの書式設定</a:t>
            </a:r>
          </a:p>
        </p:txBody>
      </p:sp>
      <p:sp>
        <p:nvSpPr>
          <p:cNvPr id="3" name="サブタイトル 2"/>
          <p:cNvSpPr>
            <a:spLocks noGrp="1"/>
          </p:cNvSpPr>
          <p:nvPr>
            <p:ph type="subTitle" idx="1"/>
          </p:nvPr>
        </p:nvSpPr>
        <p:spPr>
          <a:xfrm>
            <a:off x="944960" y="5615679"/>
            <a:ext cx="5669756" cy="2581379"/>
          </a:xfrm>
        </p:spPr>
        <p:txBody>
          <a:bodyPr/>
          <a:lstStyle>
            <a:lvl1pPr marL="0" indent="0" algn="ctr">
              <a:buNone/>
              <a:defRPr sz="1457"/>
            </a:lvl1pPr>
            <a:lvl2pPr marL="277596" indent="0" algn="ctr">
              <a:buNone/>
              <a:defRPr sz="1214"/>
            </a:lvl2pPr>
            <a:lvl3pPr marL="555192" indent="0" algn="ctr">
              <a:buNone/>
              <a:defRPr sz="1092"/>
            </a:lvl3pPr>
            <a:lvl4pPr marL="832788" indent="0" algn="ctr">
              <a:buNone/>
              <a:defRPr sz="971"/>
            </a:lvl4pPr>
            <a:lvl5pPr marL="1110384" indent="0" algn="ctr">
              <a:buNone/>
              <a:defRPr sz="971"/>
            </a:lvl5pPr>
            <a:lvl6pPr marL="1387980" indent="0" algn="ctr">
              <a:buNone/>
              <a:defRPr sz="971"/>
            </a:lvl6pPr>
            <a:lvl7pPr marL="1665576" indent="0" algn="ctr">
              <a:buNone/>
              <a:defRPr sz="971"/>
            </a:lvl7pPr>
            <a:lvl8pPr marL="1943172" indent="0" algn="ctr">
              <a:buNone/>
              <a:defRPr sz="971"/>
            </a:lvl8pPr>
            <a:lvl9pPr marL="2220768" indent="0" algn="ctr">
              <a:buNone/>
              <a:defRPr sz="971"/>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AA22D61-B10A-49D5-B3EB-C8606FBBB8C4}" type="datetimeFigureOut">
              <a:rPr kumimoji="1" lang="ja-JP" altLang="en-US" smtClean="0"/>
              <a:t>2025/1/23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D99F65-6FDD-4952-B918-EDF567E57591}" type="slidenum">
              <a:rPr kumimoji="1" lang="ja-JP" altLang="en-US" smtClean="0"/>
              <a:t>‹#›</a:t>
            </a:fld>
            <a:endParaRPr kumimoji="1" lang="ja-JP" altLang="en-US"/>
          </a:p>
        </p:txBody>
      </p:sp>
    </p:spTree>
    <p:extLst>
      <p:ext uri="{BB962C8B-B14F-4D97-AF65-F5344CB8AC3E}">
        <p14:creationId xmlns:p14="http://schemas.microsoft.com/office/powerpoint/2010/main" val="2017177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AA22D61-B10A-49D5-B3EB-C8606FBBB8C4}" type="datetimeFigureOut">
              <a:rPr kumimoji="1" lang="ja-JP" altLang="en-US" smtClean="0"/>
              <a:t>2025/1/23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D99F65-6FDD-4952-B918-EDF567E57591}" type="slidenum">
              <a:rPr kumimoji="1" lang="ja-JP" altLang="en-US" smtClean="0"/>
              <a:t>‹#›</a:t>
            </a:fld>
            <a:endParaRPr kumimoji="1" lang="ja-JP" altLang="en-US"/>
          </a:p>
        </p:txBody>
      </p:sp>
    </p:spTree>
    <p:extLst>
      <p:ext uri="{BB962C8B-B14F-4D97-AF65-F5344CB8AC3E}">
        <p14:creationId xmlns:p14="http://schemas.microsoft.com/office/powerpoint/2010/main" val="4063550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09892" y="569241"/>
            <a:ext cx="1630055" cy="90608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19728" y="569241"/>
            <a:ext cx="4795669"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AA22D61-B10A-49D5-B3EB-C8606FBBB8C4}" type="datetimeFigureOut">
              <a:rPr kumimoji="1" lang="ja-JP" altLang="en-US" smtClean="0"/>
              <a:t>2025/1/23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D99F65-6FDD-4952-B918-EDF567E57591}" type="slidenum">
              <a:rPr kumimoji="1" lang="ja-JP" altLang="en-US" smtClean="0"/>
              <a:t>‹#›</a:t>
            </a:fld>
            <a:endParaRPr kumimoji="1" lang="ja-JP" altLang="en-US"/>
          </a:p>
        </p:txBody>
      </p:sp>
    </p:spTree>
    <p:extLst>
      <p:ext uri="{BB962C8B-B14F-4D97-AF65-F5344CB8AC3E}">
        <p14:creationId xmlns:p14="http://schemas.microsoft.com/office/powerpoint/2010/main" val="3508313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1527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1325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AA22D61-B10A-49D5-B3EB-C8606FBBB8C4}" type="datetimeFigureOut">
              <a:rPr kumimoji="1" lang="ja-JP" altLang="en-US" smtClean="0"/>
              <a:t>2025/1/23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D99F65-6FDD-4952-B918-EDF567E57591}" type="slidenum">
              <a:rPr kumimoji="1" lang="ja-JP" altLang="en-US" smtClean="0"/>
              <a:t>‹#›</a:t>
            </a:fld>
            <a:endParaRPr kumimoji="1" lang="ja-JP" altLang="en-US"/>
          </a:p>
        </p:txBody>
      </p:sp>
    </p:spTree>
    <p:extLst>
      <p:ext uri="{BB962C8B-B14F-4D97-AF65-F5344CB8AC3E}">
        <p14:creationId xmlns:p14="http://schemas.microsoft.com/office/powerpoint/2010/main" val="3970808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15790" y="2665530"/>
            <a:ext cx="6520220" cy="4447496"/>
          </a:xfrm>
        </p:spPr>
        <p:txBody>
          <a:bodyPr anchor="b"/>
          <a:lstStyle>
            <a:lvl1pPr>
              <a:defRPr sz="3644"/>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15790" y="7155103"/>
            <a:ext cx="6520220" cy="2338832"/>
          </a:xfrm>
        </p:spPr>
        <p:txBody>
          <a:bodyPr/>
          <a:lstStyle>
            <a:lvl1pPr marL="0" indent="0">
              <a:buNone/>
              <a:defRPr sz="1457">
                <a:solidFill>
                  <a:schemeClr val="tx1">
                    <a:tint val="75000"/>
                  </a:schemeClr>
                </a:solidFill>
              </a:defRPr>
            </a:lvl1pPr>
            <a:lvl2pPr marL="277596" indent="0">
              <a:buNone/>
              <a:defRPr sz="1214">
                <a:solidFill>
                  <a:schemeClr val="tx1">
                    <a:tint val="75000"/>
                  </a:schemeClr>
                </a:solidFill>
              </a:defRPr>
            </a:lvl2pPr>
            <a:lvl3pPr marL="555192" indent="0">
              <a:buNone/>
              <a:defRPr sz="1092">
                <a:solidFill>
                  <a:schemeClr val="tx1">
                    <a:tint val="75000"/>
                  </a:schemeClr>
                </a:solidFill>
              </a:defRPr>
            </a:lvl3pPr>
            <a:lvl4pPr marL="832788" indent="0">
              <a:buNone/>
              <a:defRPr sz="971">
                <a:solidFill>
                  <a:schemeClr val="tx1">
                    <a:tint val="75000"/>
                  </a:schemeClr>
                </a:solidFill>
              </a:defRPr>
            </a:lvl4pPr>
            <a:lvl5pPr marL="1110384" indent="0">
              <a:buNone/>
              <a:defRPr sz="971">
                <a:solidFill>
                  <a:schemeClr val="tx1">
                    <a:tint val="75000"/>
                  </a:schemeClr>
                </a:solidFill>
              </a:defRPr>
            </a:lvl5pPr>
            <a:lvl6pPr marL="1387980" indent="0">
              <a:buNone/>
              <a:defRPr sz="971">
                <a:solidFill>
                  <a:schemeClr val="tx1">
                    <a:tint val="75000"/>
                  </a:schemeClr>
                </a:solidFill>
              </a:defRPr>
            </a:lvl6pPr>
            <a:lvl7pPr marL="1665576" indent="0">
              <a:buNone/>
              <a:defRPr sz="971">
                <a:solidFill>
                  <a:schemeClr val="tx1">
                    <a:tint val="75000"/>
                  </a:schemeClr>
                </a:solidFill>
              </a:defRPr>
            </a:lvl7pPr>
            <a:lvl8pPr marL="1943172" indent="0">
              <a:buNone/>
              <a:defRPr sz="971">
                <a:solidFill>
                  <a:schemeClr val="tx1">
                    <a:tint val="75000"/>
                  </a:schemeClr>
                </a:solidFill>
              </a:defRPr>
            </a:lvl8pPr>
            <a:lvl9pPr marL="2220768" indent="0">
              <a:buNone/>
              <a:defRPr sz="971">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AA22D61-B10A-49D5-B3EB-C8606FBBB8C4}" type="datetimeFigureOut">
              <a:rPr kumimoji="1" lang="ja-JP" altLang="en-US" smtClean="0"/>
              <a:t>2025/1/23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D99F65-6FDD-4952-B918-EDF567E57591}" type="slidenum">
              <a:rPr kumimoji="1" lang="ja-JP" altLang="en-US" smtClean="0"/>
              <a:t>‹#›</a:t>
            </a:fld>
            <a:endParaRPr kumimoji="1" lang="ja-JP" altLang="en-US"/>
          </a:p>
        </p:txBody>
      </p:sp>
    </p:spTree>
    <p:extLst>
      <p:ext uri="{BB962C8B-B14F-4D97-AF65-F5344CB8AC3E}">
        <p14:creationId xmlns:p14="http://schemas.microsoft.com/office/powerpoint/2010/main" val="183016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19728"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27085"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AA22D61-B10A-49D5-B3EB-C8606FBBB8C4}" type="datetimeFigureOut">
              <a:rPr kumimoji="1" lang="ja-JP" altLang="en-US" smtClean="0"/>
              <a:t>2025/1/23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D99F65-6FDD-4952-B918-EDF567E57591}" type="slidenum">
              <a:rPr kumimoji="1" lang="ja-JP" altLang="en-US" smtClean="0"/>
              <a:t>‹#›</a:t>
            </a:fld>
            <a:endParaRPr kumimoji="1" lang="ja-JP" altLang="en-US"/>
          </a:p>
        </p:txBody>
      </p:sp>
    </p:spTree>
    <p:extLst>
      <p:ext uri="{BB962C8B-B14F-4D97-AF65-F5344CB8AC3E}">
        <p14:creationId xmlns:p14="http://schemas.microsoft.com/office/powerpoint/2010/main" val="112345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3" y="569241"/>
            <a:ext cx="6520220" cy="2066590"/>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0713" y="2620981"/>
            <a:ext cx="3198097" cy="1284502"/>
          </a:xfrm>
        </p:spPr>
        <p:txBody>
          <a:bodyPr anchor="b"/>
          <a:lstStyle>
            <a:lvl1pPr marL="0" indent="0">
              <a:buNone/>
              <a:defRPr sz="1457" b="1"/>
            </a:lvl1pPr>
            <a:lvl2pPr marL="277596" indent="0">
              <a:buNone/>
              <a:defRPr sz="1214" b="1"/>
            </a:lvl2pPr>
            <a:lvl3pPr marL="555192" indent="0">
              <a:buNone/>
              <a:defRPr sz="1092" b="1"/>
            </a:lvl3pPr>
            <a:lvl4pPr marL="832788" indent="0">
              <a:buNone/>
              <a:defRPr sz="971" b="1"/>
            </a:lvl4pPr>
            <a:lvl5pPr marL="1110384" indent="0">
              <a:buNone/>
              <a:defRPr sz="971" b="1"/>
            </a:lvl5pPr>
            <a:lvl6pPr marL="1387980" indent="0">
              <a:buNone/>
              <a:defRPr sz="971" b="1"/>
            </a:lvl6pPr>
            <a:lvl7pPr marL="1665576" indent="0">
              <a:buNone/>
              <a:defRPr sz="971" b="1"/>
            </a:lvl7pPr>
            <a:lvl8pPr marL="1943172" indent="0">
              <a:buNone/>
              <a:defRPr sz="971" b="1"/>
            </a:lvl8pPr>
            <a:lvl9pPr marL="2220768" indent="0">
              <a:buNone/>
              <a:defRPr sz="97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0713" y="3905483"/>
            <a:ext cx="319809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27085" y="2620981"/>
            <a:ext cx="3213847" cy="1284502"/>
          </a:xfrm>
        </p:spPr>
        <p:txBody>
          <a:bodyPr anchor="b"/>
          <a:lstStyle>
            <a:lvl1pPr marL="0" indent="0">
              <a:buNone/>
              <a:defRPr sz="1457" b="1"/>
            </a:lvl1pPr>
            <a:lvl2pPr marL="277596" indent="0">
              <a:buNone/>
              <a:defRPr sz="1214" b="1"/>
            </a:lvl2pPr>
            <a:lvl3pPr marL="555192" indent="0">
              <a:buNone/>
              <a:defRPr sz="1092" b="1"/>
            </a:lvl3pPr>
            <a:lvl4pPr marL="832788" indent="0">
              <a:buNone/>
              <a:defRPr sz="971" b="1"/>
            </a:lvl4pPr>
            <a:lvl5pPr marL="1110384" indent="0">
              <a:buNone/>
              <a:defRPr sz="971" b="1"/>
            </a:lvl5pPr>
            <a:lvl6pPr marL="1387980" indent="0">
              <a:buNone/>
              <a:defRPr sz="971" b="1"/>
            </a:lvl6pPr>
            <a:lvl7pPr marL="1665576" indent="0">
              <a:buNone/>
              <a:defRPr sz="971" b="1"/>
            </a:lvl7pPr>
            <a:lvl8pPr marL="1943172" indent="0">
              <a:buNone/>
              <a:defRPr sz="971" b="1"/>
            </a:lvl8pPr>
            <a:lvl9pPr marL="2220768" indent="0">
              <a:buNone/>
              <a:defRPr sz="97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27085" y="3905483"/>
            <a:ext cx="321384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AA22D61-B10A-49D5-B3EB-C8606FBBB8C4}" type="datetimeFigureOut">
              <a:rPr kumimoji="1" lang="ja-JP" altLang="en-US" smtClean="0"/>
              <a:t>2025/1/23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D99F65-6FDD-4952-B918-EDF567E57591}" type="slidenum">
              <a:rPr kumimoji="1" lang="ja-JP" altLang="en-US" smtClean="0"/>
              <a:t>‹#›</a:t>
            </a:fld>
            <a:endParaRPr kumimoji="1" lang="ja-JP" altLang="en-US"/>
          </a:p>
        </p:txBody>
      </p:sp>
    </p:spTree>
    <p:extLst>
      <p:ext uri="{BB962C8B-B14F-4D97-AF65-F5344CB8AC3E}">
        <p14:creationId xmlns:p14="http://schemas.microsoft.com/office/powerpoint/2010/main" val="413094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AA22D61-B10A-49D5-B3EB-C8606FBBB8C4}" type="datetimeFigureOut">
              <a:rPr kumimoji="1" lang="ja-JP" altLang="en-US" smtClean="0"/>
              <a:t>2025/1/23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D99F65-6FDD-4952-B918-EDF567E57591}" type="slidenum">
              <a:rPr kumimoji="1" lang="ja-JP" altLang="en-US" smtClean="0"/>
              <a:t>‹#›</a:t>
            </a:fld>
            <a:endParaRPr kumimoji="1" lang="ja-JP" altLang="en-US"/>
          </a:p>
        </p:txBody>
      </p:sp>
    </p:spTree>
    <p:extLst>
      <p:ext uri="{BB962C8B-B14F-4D97-AF65-F5344CB8AC3E}">
        <p14:creationId xmlns:p14="http://schemas.microsoft.com/office/powerpoint/2010/main" val="1644390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AA22D61-B10A-49D5-B3EB-C8606FBBB8C4}" type="datetimeFigureOut">
              <a:rPr kumimoji="1" lang="ja-JP" altLang="en-US" smtClean="0"/>
              <a:t>2025/1/23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D99F65-6FDD-4952-B918-EDF567E57591}" type="slidenum">
              <a:rPr kumimoji="1" lang="ja-JP" altLang="en-US" smtClean="0"/>
              <a:t>‹#›</a:t>
            </a:fld>
            <a:endParaRPr kumimoji="1" lang="ja-JP" altLang="en-US"/>
          </a:p>
        </p:txBody>
      </p:sp>
    </p:spTree>
    <p:extLst>
      <p:ext uri="{BB962C8B-B14F-4D97-AF65-F5344CB8AC3E}">
        <p14:creationId xmlns:p14="http://schemas.microsoft.com/office/powerpoint/2010/main" val="3626069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1" y="712788"/>
            <a:ext cx="2438193" cy="2494756"/>
          </a:xfrm>
        </p:spPr>
        <p:txBody>
          <a:bodyPr anchor="b"/>
          <a:lstStyle>
            <a:lvl1pPr>
              <a:defRPr sz="1943"/>
            </a:lvl1pPr>
          </a:lstStyle>
          <a:p>
            <a:r>
              <a:rPr kumimoji="1" lang="ja-JP" altLang="en-US"/>
              <a:t>マスター タイトルの書式設定</a:t>
            </a:r>
          </a:p>
        </p:txBody>
      </p:sp>
      <p:sp>
        <p:nvSpPr>
          <p:cNvPr id="3" name="コンテンツ プレースホルダー 2"/>
          <p:cNvSpPr>
            <a:spLocks noGrp="1"/>
          </p:cNvSpPr>
          <p:nvPr>
            <p:ph idx="1"/>
          </p:nvPr>
        </p:nvSpPr>
        <p:spPr>
          <a:xfrm>
            <a:off x="3213847" y="1539424"/>
            <a:ext cx="3827085" cy="7598117"/>
          </a:xfrm>
        </p:spPr>
        <p:txBody>
          <a:bodyPr/>
          <a:lstStyle>
            <a:lvl1pPr>
              <a:defRPr sz="1943"/>
            </a:lvl1pPr>
            <a:lvl2pPr>
              <a:defRPr sz="1700"/>
            </a:lvl2pPr>
            <a:lvl3pPr>
              <a:defRPr sz="1457"/>
            </a:lvl3pPr>
            <a:lvl4pPr>
              <a:defRPr sz="1214"/>
            </a:lvl4pPr>
            <a:lvl5pPr>
              <a:defRPr sz="1214"/>
            </a:lvl5pPr>
            <a:lvl6pPr>
              <a:defRPr sz="1214"/>
            </a:lvl6pPr>
            <a:lvl7pPr>
              <a:defRPr sz="1214"/>
            </a:lvl7pPr>
            <a:lvl8pPr>
              <a:defRPr sz="1214"/>
            </a:lvl8pPr>
            <a:lvl9pPr>
              <a:defRPr sz="121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0711" y="3207544"/>
            <a:ext cx="2438193" cy="5942372"/>
          </a:xfrm>
        </p:spPr>
        <p:txBody>
          <a:bodyPr/>
          <a:lstStyle>
            <a:lvl1pPr marL="0" indent="0">
              <a:buNone/>
              <a:defRPr sz="971"/>
            </a:lvl1pPr>
            <a:lvl2pPr marL="277596" indent="0">
              <a:buNone/>
              <a:defRPr sz="849"/>
            </a:lvl2pPr>
            <a:lvl3pPr marL="555192" indent="0">
              <a:buNone/>
              <a:defRPr sz="729"/>
            </a:lvl3pPr>
            <a:lvl4pPr marL="832788" indent="0">
              <a:buNone/>
              <a:defRPr sz="607"/>
            </a:lvl4pPr>
            <a:lvl5pPr marL="1110384" indent="0">
              <a:buNone/>
              <a:defRPr sz="607"/>
            </a:lvl5pPr>
            <a:lvl6pPr marL="1387980" indent="0">
              <a:buNone/>
              <a:defRPr sz="607"/>
            </a:lvl6pPr>
            <a:lvl7pPr marL="1665576" indent="0">
              <a:buNone/>
              <a:defRPr sz="607"/>
            </a:lvl7pPr>
            <a:lvl8pPr marL="1943172" indent="0">
              <a:buNone/>
              <a:defRPr sz="607"/>
            </a:lvl8pPr>
            <a:lvl9pPr marL="2220768" indent="0">
              <a:buNone/>
              <a:defRPr sz="60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AA22D61-B10A-49D5-B3EB-C8606FBBB8C4}" type="datetimeFigureOut">
              <a:rPr kumimoji="1" lang="ja-JP" altLang="en-US" smtClean="0"/>
              <a:t>2025/1/23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D99F65-6FDD-4952-B918-EDF567E57591}" type="slidenum">
              <a:rPr kumimoji="1" lang="ja-JP" altLang="en-US" smtClean="0"/>
              <a:t>‹#›</a:t>
            </a:fld>
            <a:endParaRPr kumimoji="1" lang="ja-JP" altLang="en-US"/>
          </a:p>
        </p:txBody>
      </p:sp>
    </p:spTree>
    <p:extLst>
      <p:ext uri="{BB962C8B-B14F-4D97-AF65-F5344CB8AC3E}">
        <p14:creationId xmlns:p14="http://schemas.microsoft.com/office/powerpoint/2010/main" val="3696888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1" y="712788"/>
            <a:ext cx="2438193" cy="2494756"/>
          </a:xfrm>
        </p:spPr>
        <p:txBody>
          <a:bodyPr anchor="b"/>
          <a:lstStyle>
            <a:lvl1pPr>
              <a:defRPr sz="1943"/>
            </a:lvl1pPr>
          </a:lstStyle>
          <a:p>
            <a:r>
              <a:rPr kumimoji="1" lang="ja-JP" altLang="en-US"/>
              <a:t>マスター タイトルの書式設定</a:t>
            </a:r>
          </a:p>
        </p:txBody>
      </p:sp>
      <p:sp>
        <p:nvSpPr>
          <p:cNvPr id="3" name="図プレースホルダー 2"/>
          <p:cNvSpPr>
            <a:spLocks noGrp="1"/>
          </p:cNvSpPr>
          <p:nvPr>
            <p:ph type="pic" idx="1"/>
          </p:nvPr>
        </p:nvSpPr>
        <p:spPr>
          <a:xfrm>
            <a:off x="3213847" y="1539424"/>
            <a:ext cx="3827085" cy="7598117"/>
          </a:xfrm>
        </p:spPr>
        <p:txBody>
          <a:bodyPr/>
          <a:lstStyle>
            <a:lvl1pPr marL="0" indent="0">
              <a:buNone/>
              <a:defRPr sz="1943"/>
            </a:lvl1pPr>
            <a:lvl2pPr marL="277596" indent="0">
              <a:buNone/>
              <a:defRPr sz="1700"/>
            </a:lvl2pPr>
            <a:lvl3pPr marL="555192" indent="0">
              <a:buNone/>
              <a:defRPr sz="1457"/>
            </a:lvl3pPr>
            <a:lvl4pPr marL="832788" indent="0">
              <a:buNone/>
              <a:defRPr sz="1214"/>
            </a:lvl4pPr>
            <a:lvl5pPr marL="1110384" indent="0">
              <a:buNone/>
              <a:defRPr sz="1214"/>
            </a:lvl5pPr>
            <a:lvl6pPr marL="1387980" indent="0">
              <a:buNone/>
              <a:defRPr sz="1214"/>
            </a:lvl6pPr>
            <a:lvl7pPr marL="1665576" indent="0">
              <a:buNone/>
              <a:defRPr sz="1214"/>
            </a:lvl7pPr>
            <a:lvl8pPr marL="1943172" indent="0">
              <a:buNone/>
              <a:defRPr sz="1214"/>
            </a:lvl8pPr>
            <a:lvl9pPr marL="2220768" indent="0">
              <a:buNone/>
              <a:defRPr sz="1214"/>
            </a:lvl9pPr>
          </a:lstStyle>
          <a:p>
            <a:endParaRPr kumimoji="1" lang="ja-JP" altLang="en-US"/>
          </a:p>
        </p:txBody>
      </p:sp>
      <p:sp>
        <p:nvSpPr>
          <p:cNvPr id="4" name="テキスト プレースホルダー 3"/>
          <p:cNvSpPr>
            <a:spLocks noGrp="1"/>
          </p:cNvSpPr>
          <p:nvPr>
            <p:ph type="body" sz="half" idx="2"/>
          </p:nvPr>
        </p:nvSpPr>
        <p:spPr>
          <a:xfrm>
            <a:off x="520711" y="3207544"/>
            <a:ext cx="2438193" cy="5942372"/>
          </a:xfrm>
        </p:spPr>
        <p:txBody>
          <a:bodyPr/>
          <a:lstStyle>
            <a:lvl1pPr marL="0" indent="0">
              <a:buNone/>
              <a:defRPr sz="971"/>
            </a:lvl1pPr>
            <a:lvl2pPr marL="277596" indent="0">
              <a:buNone/>
              <a:defRPr sz="849"/>
            </a:lvl2pPr>
            <a:lvl3pPr marL="555192" indent="0">
              <a:buNone/>
              <a:defRPr sz="729"/>
            </a:lvl3pPr>
            <a:lvl4pPr marL="832788" indent="0">
              <a:buNone/>
              <a:defRPr sz="607"/>
            </a:lvl4pPr>
            <a:lvl5pPr marL="1110384" indent="0">
              <a:buNone/>
              <a:defRPr sz="607"/>
            </a:lvl5pPr>
            <a:lvl6pPr marL="1387980" indent="0">
              <a:buNone/>
              <a:defRPr sz="607"/>
            </a:lvl6pPr>
            <a:lvl7pPr marL="1665576" indent="0">
              <a:buNone/>
              <a:defRPr sz="607"/>
            </a:lvl7pPr>
            <a:lvl8pPr marL="1943172" indent="0">
              <a:buNone/>
              <a:defRPr sz="607"/>
            </a:lvl8pPr>
            <a:lvl9pPr marL="2220768" indent="0">
              <a:buNone/>
              <a:defRPr sz="60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AA22D61-B10A-49D5-B3EB-C8606FBBB8C4}" type="datetimeFigureOut">
              <a:rPr kumimoji="1" lang="ja-JP" altLang="en-US" smtClean="0"/>
              <a:t>2025/1/23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D99F65-6FDD-4952-B918-EDF567E57591}" type="slidenum">
              <a:rPr kumimoji="1" lang="ja-JP" altLang="en-US" smtClean="0"/>
              <a:t>‹#›</a:t>
            </a:fld>
            <a:endParaRPr kumimoji="1" lang="ja-JP" altLang="en-US"/>
          </a:p>
        </p:txBody>
      </p:sp>
    </p:spTree>
    <p:extLst>
      <p:ext uri="{BB962C8B-B14F-4D97-AF65-F5344CB8AC3E}">
        <p14:creationId xmlns:p14="http://schemas.microsoft.com/office/powerpoint/2010/main" val="3471166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9729" y="569241"/>
            <a:ext cx="6520220" cy="206659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19729" y="2846200"/>
            <a:ext cx="6520220"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19728" y="9909728"/>
            <a:ext cx="1700927" cy="569240"/>
          </a:xfrm>
          <a:prstGeom prst="rect">
            <a:avLst/>
          </a:prstGeom>
        </p:spPr>
        <p:txBody>
          <a:bodyPr vert="horz" lIns="91440" tIns="45720" rIns="91440" bIns="45720" rtlCol="0" anchor="ctr"/>
          <a:lstStyle>
            <a:lvl1pPr algn="l">
              <a:defRPr sz="729">
                <a:solidFill>
                  <a:schemeClr val="tx1">
                    <a:tint val="75000"/>
                  </a:schemeClr>
                </a:solidFill>
              </a:defRPr>
            </a:lvl1pPr>
          </a:lstStyle>
          <a:p>
            <a:fld id="{AAA22D61-B10A-49D5-B3EB-C8606FBBB8C4}" type="datetimeFigureOut">
              <a:rPr kumimoji="1" lang="ja-JP" altLang="en-US" smtClean="0"/>
              <a:t>2025/1/23</a:t>
            </a:fld>
            <a:endParaRPr kumimoji="1" lang="ja-JP" altLang="en-US"/>
          </a:p>
        </p:txBody>
      </p:sp>
      <p:sp>
        <p:nvSpPr>
          <p:cNvPr id="5" name="フッター プレースホルダー 4"/>
          <p:cNvSpPr>
            <a:spLocks noGrp="1"/>
          </p:cNvSpPr>
          <p:nvPr>
            <p:ph type="ftr" sz="quarter" idx="3"/>
          </p:nvPr>
        </p:nvSpPr>
        <p:spPr>
          <a:xfrm>
            <a:off x="2504144" y="9909728"/>
            <a:ext cx="2551390" cy="569240"/>
          </a:xfrm>
          <a:prstGeom prst="rect">
            <a:avLst/>
          </a:prstGeom>
        </p:spPr>
        <p:txBody>
          <a:bodyPr vert="horz" lIns="91440" tIns="45720" rIns="91440" bIns="45720" rtlCol="0" anchor="ctr"/>
          <a:lstStyle>
            <a:lvl1pPr algn="ctr">
              <a:defRPr sz="729">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339021" y="9909728"/>
            <a:ext cx="1700927" cy="569240"/>
          </a:xfrm>
          <a:prstGeom prst="rect">
            <a:avLst/>
          </a:prstGeom>
        </p:spPr>
        <p:txBody>
          <a:bodyPr vert="horz" lIns="91440" tIns="45720" rIns="91440" bIns="45720" rtlCol="0" anchor="ctr"/>
          <a:lstStyle>
            <a:lvl1pPr algn="r">
              <a:defRPr sz="729">
                <a:solidFill>
                  <a:schemeClr val="tx1">
                    <a:tint val="75000"/>
                  </a:schemeClr>
                </a:solidFill>
              </a:defRPr>
            </a:lvl1pPr>
          </a:lstStyle>
          <a:p>
            <a:fld id="{87D99F65-6FDD-4952-B918-EDF567E57591}" type="slidenum">
              <a:rPr kumimoji="1" lang="ja-JP" altLang="en-US" smtClean="0"/>
              <a:t>‹#›</a:t>
            </a:fld>
            <a:endParaRPr kumimoji="1" lang="ja-JP" altLang="en-US"/>
          </a:p>
        </p:txBody>
      </p:sp>
    </p:spTree>
    <p:extLst>
      <p:ext uri="{BB962C8B-B14F-4D97-AF65-F5344CB8AC3E}">
        <p14:creationId xmlns:p14="http://schemas.microsoft.com/office/powerpoint/2010/main" val="36380394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xStyles>
    <p:titleStyle>
      <a:lvl1pPr algn="l" defTabSz="555192" rtl="0" eaLnBrk="1" latinLnBrk="0" hangingPunct="1">
        <a:lnSpc>
          <a:spcPct val="90000"/>
        </a:lnSpc>
        <a:spcBef>
          <a:spcPct val="0"/>
        </a:spcBef>
        <a:buNone/>
        <a:defRPr kumimoji="1" sz="2671" kern="1200">
          <a:solidFill>
            <a:schemeClr val="tx1"/>
          </a:solidFill>
          <a:latin typeface="+mj-lt"/>
          <a:ea typeface="+mj-ea"/>
          <a:cs typeface="+mj-cs"/>
        </a:defRPr>
      </a:lvl1pPr>
    </p:titleStyle>
    <p:bodyStyle>
      <a:lvl1pPr marL="138798" indent="-138798" algn="l" defTabSz="555192" rtl="0" eaLnBrk="1" latinLnBrk="0" hangingPunct="1">
        <a:lnSpc>
          <a:spcPct val="90000"/>
        </a:lnSpc>
        <a:spcBef>
          <a:spcPts val="607"/>
        </a:spcBef>
        <a:buFont typeface="Arial" panose="020B0604020202020204" pitchFamily="34" charset="0"/>
        <a:buChar char="•"/>
        <a:defRPr kumimoji="1" sz="1700" kern="1200">
          <a:solidFill>
            <a:schemeClr val="tx1"/>
          </a:solidFill>
          <a:latin typeface="+mn-lt"/>
          <a:ea typeface="+mn-ea"/>
          <a:cs typeface="+mn-cs"/>
        </a:defRPr>
      </a:lvl1pPr>
      <a:lvl2pPr marL="416394" indent="-138798" algn="l" defTabSz="555192" rtl="0" eaLnBrk="1" latinLnBrk="0" hangingPunct="1">
        <a:lnSpc>
          <a:spcPct val="90000"/>
        </a:lnSpc>
        <a:spcBef>
          <a:spcPts val="303"/>
        </a:spcBef>
        <a:buFont typeface="Arial" panose="020B0604020202020204" pitchFamily="34" charset="0"/>
        <a:buChar char="•"/>
        <a:defRPr kumimoji="1" sz="1457" kern="1200">
          <a:solidFill>
            <a:schemeClr val="tx1"/>
          </a:solidFill>
          <a:latin typeface="+mn-lt"/>
          <a:ea typeface="+mn-ea"/>
          <a:cs typeface="+mn-cs"/>
        </a:defRPr>
      </a:lvl2pPr>
      <a:lvl3pPr marL="693990" indent="-138798" algn="l" defTabSz="555192" rtl="0" eaLnBrk="1" latinLnBrk="0" hangingPunct="1">
        <a:lnSpc>
          <a:spcPct val="90000"/>
        </a:lnSpc>
        <a:spcBef>
          <a:spcPts val="303"/>
        </a:spcBef>
        <a:buFont typeface="Arial" panose="020B0604020202020204" pitchFamily="34" charset="0"/>
        <a:buChar char="•"/>
        <a:defRPr kumimoji="1" sz="1214" kern="1200">
          <a:solidFill>
            <a:schemeClr val="tx1"/>
          </a:solidFill>
          <a:latin typeface="+mn-lt"/>
          <a:ea typeface="+mn-ea"/>
          <a:cs typeface="+mn-cs"/>
        </a:defRPr>
      </a:lvl3pPr>
      <a:lvl4pPr marL="971586" indent="-138798" algn="l" defTabSz="555192" rtl="0" eaLnBrk="1" latinLnBrk="0" hangingPunct="1">
        <a:lnSpc>
          <a:spcPct val="90000"/>
        </a:lnSpc>
        <a:spcBef>
          <a:spcPts val="303"/>
        </a:spcBef>
        <a:buFont typeface="Arial" panose="020B0604020202020204" pitchFamily="34" charset="0"/>
        <a:buChar char="•"/>
        <a:defRPr kumimoji="1" sz="1092" kern="1200">
          <a:solidFill>
            <a:schemeClr val="tx1"/>
          </a:solidFill>
          <a:latin typeface="+mn-lt"/>
          <a:ea typeface="+mn-ea"/>
          <a:cs typeface="+mn-cs"/>
        </a:defRPr>
      </a:lvl4pPr>
      <a:lvl5pPr marL="1249182" indent="-138798" algn="l" defTabSz="555192" rtl="0" eaLnBrk="1" latinLnBrk="0" hangingPunct="1">
        <a:lnSpc>
          <a:spcPct val="90000"/>
        </a:lnSpc>
        <a:spcBef>
          <a:spcPts val="303"/>
        </a:spcBef>
        <a:buFont typeface="Arial" panose="020B0604020202020204" pitchFamily="34" charset="0"/>
        <a:buChar char="•"/>
        <a:defRPr kumimoji="1" sz="1092" kern="1200">
          <a:solidFill>
            <a:schemeClr val="tx1"/>
          </a:solidFill>
          <a:latin typeface="+mn-lt"/>
          <a:ea typeface="+mn-ea"/>
          <a:cs typeface="+mn-cs"/>
        </a:defRPr>
      </a:lvl5pPr>
      <a:lvl6pPr marL="1526778" indent="-138798" algn="l" defTabSz="555192" rtl="0" eaLnBrk="1" latinLnBrk="0" hangingPunct="1">
        <a:lnSpc>
          <a:spcPct val="90000"/>
        </a:lnSpc>
        <a:spcBef>
          <a:spcPts val="303"/>
        </a:spcBef>
        <a:buFont typeface="Arial" panose="020B0604020202020204" pitchFamily="34" charset="0"/>
        <a:buChar char="•"/>
        <a:defRPr kumimoji="1" sz="1092" kern="1200">
          <a:solidFill>
            <a:schemeClr val="tx1"/>
          </a:solidFill>
          <a:latin typeface="+mn-lt"/>
          <a:ea typeface="+mn-ea"/>
          <a:cs typeface="+mn-cs"/>
        </a:defRPr>
      </a:lvl6pPr>
      <a:lvl7pPr marL="1804374" indent="-138798" algn="l" defTabSz="555192" rtl="0" eaLnBrk="1" latinLnBrk="0" hangingPunct="1">
        <a:lnSpc>
          <a:spcPct val="90000"/>
        </a:lnSpc>
        <a:spcBef>
          <a:spcPts val="303"/>
        </a:spcBef>
        <a:buFont typeface="Arial" panose="020B0604020202020204" pitchFamily="34" charset="0"/>
        <a:buChar char="•"/>
        <a:defRPr kumimoji="1" sz="1092" kern="1200">
          <a:solidFill>
            <a:schemeClr val="tx1"/>
          </a:solidFill>
          <a:latin typeface="+mn-lt"/>
          <a:ea typeface="+mn-ea"/>
          <a:cs typeface="+mn-cs"/>
        </a:defRPr>
      </a:lvl7pPr>
      <a:lvl8pPr marL="2081970" indent="-138798" algn="l" defTabSz="555192" rtl="0" eaLnBrk="1" latinLnBrk="0" hangingPunct="1">
        <a:lnSpc>
          <a:spcPct val="90000"/>
        </a:lnSpc>
        <a:spcBef>
          <a:spcPts val="303"/>
        </a:spcBef>
        <a:buFont typeface="Arial" panose="020B0604020202020204" pitchFamily="34" charset="0"/>
        <a:buChar char="•"/>
        <a:defRPr kumimoji="1" sz="1092" kern="1200">
          <a:solidFill>
            <a:schemeClr val="tx1"/>
          </a:solidFill>
          <a:latin typeface="+mn-lt"/>
          <a:ea typeface="+mn-ea"/>
          <a:cs typeface="+mn-cs"/>
        </a:defRPr>
      </a:lvl8pPr>
      <a:lvl9pPr marL="2359566" indent="-138798" algn="l" defTabSz="555192" rtl="0" eaLnBrk="1" latinLnBrk="0" hangingPunct="1">
        <a:lnSpc>
          <a:spcPct val="90000"/>
        </a:lnSpc>
        <a:spcBef>
          <a:spcPts val="303"/>
        </a:spcBef>
        <a:buFont typeface="Arial" panose="020B0604020202020204" pitchFamily="34" charset="0"/>
        <a:buChar char="•"/>
        <a:defRPr kumimoji="1" sz="1092" kern="1200">
          <a:solidFill>
            <a:schemeClr val="tx1"/>
          </a:solidFill>
          <a:latin typeface="+mn-lt"/>
          <a:ea typeface="+mn-ea"/>
          <a:cs typeface="+mn-cs"/>
        </a:defRPr>
      </a:lvl9pPr>
    </p:bodyStyle>
    <p:otherStyle>
      <a:defPPr>
        <a:defRPr lang="ja-JP"/>
      </a:defPPr>
      <a:lvl1pPr marL="0" algn="l" defTabSz="555192" rtl="0" eaLnBrk="1" latinLnBrk="0" hangingPunct="1">
        <a:defRPr kumimoji="1" sz="1092" kern="1200">
          <a:solidFill>
            <a:schemeClr val="tx1"/>
          </a:solidFill>
          <a:latin typeface="+mn-lt"/>
          <a:ea typeface="+mn-ea"/>
          <a:cs typeface="+mn-cs"/>
        </a:defRPr>
      </a:lvl1pPr>
      <a:lvl2pPr marL="277596" algn="l" defTabSz="555192" rtl="0" eaLnBrk="1" latinLnBrk="0" hangingPunct="1">
        <a:defRPr kumimoji="1" sz="1092" kern="1200">
          <a:solidFill>
            <a:schemeClr val="tx1"/>
          </a:solidFill>
          <a:latin typeface="+mn-lt"/>
          <a:ea typeface="+mn-ea"/>
          <a:cs typeface="+mn-cs"/>
        </a:defRPr>
      </a:lvl2pPr>
      <a:lvl3pPr marL="555192" algn="l" defTabSz="555192" rtl="0" eaLnBrk="1" latinLnBrk="0" hangingPunct="1">
        <a:defRPr kumimoji="1" sz="1092" kern="1200">
          <a:solidFill>
            <a:schemeClr val="tx1"/>
          </a:solidFill>
          <a:latin typeface="+mn-lt"/>
          <a:ea typeface="+mn-ea"/>
          <a:cs typeface="+mn-cs"/>
        </a:defRPr>
      </a:lvl3pPr>
      <a:lvl4pPr marL="832788" algn="l" defTabSz="555192" rtl="0" eaLnBrk="1" latinLnBrk="0" hangingPunct="1">
        <a:defRPr kumimoji="1" sz="1092" kern="1200">
          <a:solidFill>
            <a:schemeClr val="tx1"/>
          </a:solidFill>
          <a:latin typeface="+mn-lt"/>
          <a:ea typeface="+mn-ea"/>
          <a:cs typeface="+mn-cs"/>
        </a:defRPr>
      </a:lvl4pPr>
      <a:lvl5pPr marL="1110384" algn="l" defTabSz="555192" rtl="0" eaLnBrk="1" latinLnBrk="0" hangingPunct="1">
        <a:defRPr kumimoji="1" sz="1092" kern="1200">
          <a:solidFill>
            <a:schemeClr val="tx1"/>
          </a:solidFill>
          <a:latin typeface="+mn-lt"/>
          <a:ea typeface="+mn-ea"/>
          <a:cs typeface="+mn-cs"/>
        </a:defRPr>
      </a:lvl5pPr>
      <a:lvl6pPr marL="1387980" algn="l" defTabSz="555192" rtl="0" eaLnBrk="1" latinLnBrk="0" hangingPunct="1">
        <a:defRPr kumimoji="1" sz="1092" kern="1200">
          <a:solidFill>
            <a:schemeClr val="tx1"/>
          </a:solidFill>
          <a:latin typeface="+mn-lt"/>
          <a:ea typeface="+mn-ea"/>
          <a:cs typeface="+mn-cs"/>
        </a:defRPr>
      </a:lvl6pPr>
      <a:lvl7pPr marL="1665576" algn="l" defTabSz="555192" rtl="0" eaLnBrk="1" latinLnBrk="0" hangingPunct="1">
        <a:defRPr kumimoji="1" sz="1092" kern="1200">
          <a:solidFill>
            <a:schemeClr val="tx1"/>
          </a:solidFill>
          <a:latin typeface="+mn-lt"/>
          <a:ea typeface="+mn-ea"/>
          <a:cs typeface="+mn-cs"/>
        </a:defRPr>
      </a:lvl7pPr>
      <a:lvl8pPr marL="1943172" algn="l" defTabSz="555192" rtl="0" eaLnBrk="1" latinLnBrk="0" hangingPunct="1">
        <a:defRPr kumimoji="1" sz="1092" kern="1200">
          <a:solidFill>
            <a:schemeClr val="tx1"/>
          </a:solidFill>
          <a:latin typeface="+mn-lt"/>
          <a:ea typeface="+mn-ea"/>
          <a:cs typeface="+mn-cs"/>
        </a:defRPr>
      </a:lvl8pPr>
      <a:lvl9pPr marL="2220768" algn="l" defTabSz="555192" rtl="0" eaLnBrk="1" latinLnBrk="0" hangingPunct="1">
        <a:defRPr kumimoji="1" sz="109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Box 32"/>
          <p:cNvSpPr txBox="1">
            <a:spLocks noChangeArrowheads="1"/>
          </p:cNvSpPr>
          <p:nvPr/>
        </p:nvSpPr>
        <p:spPr bwMode="auto">
          <a:xfrm>
            <a:off x="312426" y="6489797"/>
            <a:ext cx="7089777" cy="1698884"/>
          </a:xfrm>
          <a:prstGeom prst="rect">
            <a:avLst/>
          </a:prstGeom>
          <a:noFill/>
          <a:ln>
            <a:noFill/>
          </a:ln>
          <a:effectLst/>
        </p:spPr>
        <p:txBody>
          <a:bodyPr wrap="square" lIns="97492" tIns="48747" rIns="97492" bIns="48747">
            <a:spAutoFit/>
          </a:bodyPr>
          <a:lstStyle>
            <a:lvl1pPr defTabSz="995363" eaLnBrk="0" hangingPunct="0">
              <a:defRPr kumimoji="1" sz="2000">
                <a:solidFill>
                  <a:schemeClr val="tx1"/>
                </a:solidFill>
                <a:latin typeface="Arial" charset="0"/>
                <a:ea typeface="ＭＳ Ｐゴシック" charset="-128"/>
              </a:defRPr>
            </a:lvl1pPr>
            <a:lvl2pPr marL="742950" indent="-285750" defTabSz="995363" eaLnBrk="0" hangingPunct="0">
              <a:defRPr kumimoji="1" sz="2000">
                <a:solidFill>
                  <a:schemeClr val="tx1"/>
                </a:solidFill>
                <a:latin typeface="Arial" charset="0"/>
                <a:ea typeface="ＭＳ Ｐゴシック" charset="-128"/>
              </a:defRPr>
            </a:lvl2pPr>
            <a:lvl3pPr marL="1143000" indent="-228600" defTabSz="995363" eaLnBrk="0" hangingPunct="0">
              <a:defRPr kumimoji="1" sz="2000">
                <a:solidFill>
                  <a:schemeClr val="tx1"/>
                </a:solidFill>
                <a:latin typeface="Arial" charset="0"/>
                <a:ea typeface="ＭＳ Ｐゴシック" charset="-128"/>
              </a:defRPr>
            </a:lvl3pPr>
            <a:lvl4pPr marL="1600200" indent="-228600" defTabSz="995363" eaLnBrk="0" hangingPunct="0">
              <a:defRPr kumimoji="1" sz="2000">
                <a:solidFill>
                  <a:schemeClr val="tx1"/>
                </a:solidFill>
                <a:latin typeface="Arial" charset="0"/>
                <a:ea typeface="ＭＳ Ｐゴシック" charset="-128"/>
              </a:defRPr>
            </a:lvl4pPr>
            <a:lvl5pPr marL="2057400" indent="-228600" defTabSz="995363" eaLnBrk="0" hangingPunct="0">
              <a:defRPr kumimoji="1" sz="2000">
                <a:solidFill>
                  <a:schemeClr val="tx1"/>
                </a:solidFill>
                <a:latin typeface="Arial" charset="0"/>
                <a:ea typeface="ＭＳ Ｐゴシック" charset="-128"/>
              </a:defRPr>
            </a:lvl5pPr>
            <a:lvl6pPr marL="2514600" indent="-228600" defTabSz="995363" eaLnBrk="0" fontAlgn="base" hangingPunct="0">
              <a:spcBef>
                <a:spcPct val="0"/>
              </a:spcBef>
              <a:spcAft>
                <a:spcPct val="0"/>
              </a:spcAft>
              <a:defRPr kumimoji="1" sz="2000">
                <a:solidFill>
                  <a:schemeClr val="tx1"/>
                </a:solidFill>
                <a:latin typeface="Arial" charset="0"/>
                <a:ea typeface="ＭＳ Ｐゴシック" charset="-128"/>
              </a:defRPr>
            </a:lvl6pPr>
            <a:lvl7pPr marL="2971800" indent="-228600" defTabSz="995363" eaLnBrk="0" fontAlgn="base" hangingPunct="0">
              <a:spcBef>
                <a:spcPct val="0"/>
              </a:spcBef>
              <a:spcAft>
                <a:spcPct val="0"/>
              </a:spcAft>
              <a:defRPr kumimoji="1" sz="2000">
                <a:solidFill>
                  <a:schemeClr val="tx1"/>
                </a:solidFill>
                <a:latin typeface="Arial" charset="0"/>
                <a:ea typeface="ＭＳ Ｐゴシック" charset="-128"/>
              </a:defRPr>
            </a:lvl7pPr>
            <a:lvl8pPr marL="3429000" indent="-228600" defTabSz="995363" eaLnBrk="0" fontAlgn="base" hangingPunct="0">
              <a:spcBef>
                <a:spcPct val="0"/>
              </a:spcBef>
              <a:spcAft>
                <a:spcPct val="0"/>
              </a:spcAft>
              <a:defRPr kumimoji="1" sz="2000">
                <a:solidFill>
                  <a:schemeClr val="tx1"/>
                </a:solidFill>
                <a:latin typeface="Arial" charset="0"/>
                <a:ea typeface="ＭＳ Ｐゴシック" charset="-128"/>
              </a:defRPr>
            </a:lvl8pPr>
            <a:lvl9pPr marL="3886200" indent="-228600" defTabSz="995363" eaLnBrk="0" fontAlgn="base" hangingPunct="0">
              <a:spcBef>
                <a:spcPct val="0"/>
              </a:spcBef>
              <a:spcAft>
                <a:spcPct val="0"/>
              </a:spcAft>
              <a:defRPr kumimoji="1" sz="2000">
                <a:solidFill>
                  <a:schemeClr val="tx1"/>
                </a:solidFill>
                <a:latin typeface="Arial" charset="0"/>
                <a:ea typeface="ＭＳ Ｐゴシック" charset="-128"/>
              </a:defRPr>
            </a:lvl9pPr>
          </a:lstStyle>
          <a:p>
            <a:pPr algn="ctr" defTabSz="895327" eaLnBrk="1" hangingPunct="1">
              <a:defRPr/>
            </a:pPr>
            <a:r>
              <a:rPr kumimoji="0"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がん疼痛治療の最前線</a:t>
            </a:r>
            <a:endParaRPr kumimoji="0" lang="en-US" altLang="ja-JP"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95327" eaLnBrk="1" hangingPunct="1">
              <a:defRPr/>
            </a:pPr>
            <a:r>
              <a:rPr kumimoji="0" lang="en-US" altLang="ja-JP"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インターベンションと</a:t>
            </a:r>
            <a:r>
              <a:rPr kumimoji="0" lang="en-US" altLang="ja-JP"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PCA〜</a:t>
            </a:r>
          </a:p>
          <a:p>
            <a:pPr algn="ctr" defTabSz="895327" eaLnBrk="1" hangingPunct="1">
              <a:defRPr/>
            </a:pPr>
            <a:endParaRPr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895327" rtl="0" eaLnBrk="1" fontAlgn="auto" latinLnBrk="0" hangingPunct="1">
              <a:lnSpc>
                <a:spcPct val="100000"/>
              </a:lnSpc>
              <a:spcBef>
                <a:spcPts val="0"/>
              </a:spcBef>
              <a:spcAft>
                <a:spcPts val="0"/>
              </a:spcAft>
              <a:buClrTx/>
              <a:buSzTx/>
              <a:buFontTx/>
              <a:buNone/>
              <a:tabLst/>
              <a:defRPr/>
            </a:pPr>
            <a:r>
              <a:rPr kumimoji="0" lang="zh-TW"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中部徳洲会病院　疼痛治療科</a:t>
            </a: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zh-TW"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統括部長</a:t>
            </a: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服部 政治</a:t>
            </a: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先生</a:t>
            </a:r>
            <a:endParaRPr kumimoji="0"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Text Box 51"/>
          <p:cNvSpPr txBox="1">
            <a:spLocks noChangeArrowheads="1"/>
          </p:cNvSpPr>
          <p:nvPr/>
        </p:nvSpPr>
        <p:spPr bwMode="auto">
          <a:xfrm>
            <a:off x="78826" y="47414"/>
            <a:ext cx="7402024" cy="1177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995363">
              <a:defRPr kumimoji="1">
                <a:solidFill>
                  <a:schemeClr val="tx1"/>
                </a:solidFill>
                <a:latin typeface="Arial" charset="0"/>
                <a:ea typeface="ＭＳ Ｐゴシック" pitchFamily="50" charset="-128"/>
              </a:defRPr>
            </a:lvl1pPr>
            <a:lvl2pPr defTabSz="995363">
              <a:defRPr kumimoji="1">
                <a:solidFill>
                  <a:schemeClr val="tx1"/>
                </a:solidFill>
                <a:latin typeface="Arial" charset="0"/>
                <a:ea typeface="ＭＳ Ｐゴシック" pitchFamily="50" charset="-128"/>
              </a:defRPr>
            </a:lvl2pPr>
            <a:lvl3pPr defTabSz="995363">
              <a:defRPr kumimoji="1">
                <a:solidFill>
                  <a:schemeClr val="tx1"/>
                </a:solidFill>
                <a:latin typeface="Arial" charset="0"/>
                <a:ea typeface="ＭＳ Ｐゴシック" pitchFamily="50" charset="-128"/>
              </a:defRPr>
            </a:lvl3pPr>
            <a:lvl4pPr defTabSz="995363">
              <a:defRPr kumimoji="1">
                <a:solidFill>
                  <a:schemeClr val="tx1"/>
                </a:solidFill>
                <a:latin typeface="Arial" charset="0"/>
                <a:ea typeface="ＭＳ Ｐゴシック" pitchFamily="50" charset="-128"/>
              </a:defRPr>
            </a:lvl4pPr>
            <a:lvl5pPr defTabSz="995363">
              <a:defRPr kumimoji="1">
                <a:solidFill>
                  <a:schemeClr val="tx1"/>
                </a:solidFill>
                <a:latin typeface="Arial" charset="0"/>
                <a:ea typeface="ＭＳ Ｐゴシック" pitchFamily="50" charset="-128"/>
              </a:defRPr>
            </a:lvl5pPr>
            <a:lvl6pPr defTabSz="995363" fontAlgn="base">
              <a:spcBef>
                <a:spcPct val="0"/>
              </a:spcBef>
              <a:spcAft>
                <a:spcPct val="0"/>
              </a:spcAft>
              <a:defRPr kumimoji="1">
                <a:solidFill>
                  <a:schemeClr val="tx1"/>
                </a:solidFill>
                <a:latin typeface="Arial" charset="0"/>
                <a:ea typeface="ＭＳ Ｐゴシック" pitchFamily="50" charset="-128"/>
              </a:defRPr>
            </a:lvl6pPr>
            <a:lvl7pPr defTabSz="995363" fontAlgn="base">
              <a:spcBef>
                <a:spcPct val="0"/>
              </a:spcBef>
              <a:spcAft>
                <a:spcPct val="0"/>
              </a:spcAft>
              <a:defRPr kumimoji="1">
                <a:solidFill>
                  <a:schemeClr val="tx1"/>
                </a:solidFill>
                <a:latin typeface="Arial" charset="0"/>
                <a:ea typeface="ＭＳ Ｐゴシック" pitchFamily="50" charset="-128"/>
              </a:defRPr>
            </a:lvl7pPr>
            <a:lvl8pPr defTabSz="995363" fontAlgn="base">
              <a:spcBef>
                <a:spcPct val="0"/>
              </a:spcBef>
              <a:spcAft>
                <a:spcPct val="0"/>
              </a:spcAft>
              <a:defRPr kumimoji="1">
                <a:solidFill>
                  <a:schemeClr val="tx1"/>
                </a:solidFill>
                <a:latin typeface="Arial" charset="0"/>
                <a:ea typeface="ＭＳ Ｐゴシック" pitchFamily="50" charset="-128"/>
              </a:defRPr>
            </a:lvl8pPr>
            <a:lvl9pPr defTabSz="995363" fontAlgn="base">
              <a:spcBef>
                <a:spcPct val="0"/>
              </a:spcBef>
              <a:spcAft>
                <a:spcPct val="0"/>
              </a:spcAft>
              <a:defRPr kumimoji="1">
                <a:solidFill>
                  <a:schemeClr val="tx1"/>
                </a:solidFill>
                <a:latin typeface="Arial" charset="0"/>
                <a:ea typeface="ＭＳ Ｐゴシック" pitchFamily="50" charset="-128"/>
              </a:defRPr>
            </a:lvl9pPr>
          </a:lstStyle>
          <a:p>
            <a:pPr algn="ctr" defTabSz="974600">
              <a:defRPr/>
            </a:pPr>
            <a:r>
              <a:rPr lang="ja-JP" altLang="en-US" sz="352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県内でつなぐ疼痛治療</a:t>
            </a:r>
            <a:endParaRPr lang="en-US" altLang="ja-JP" sz="3525"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974600">
              <a:defRPr/>
            </a:pPr>
            <a:r>
              <a:rPr lang="ja-JP" altLang="en-US" sz="352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～がんの痛み～</a:t>
            </a:r>
            <a:endParaRPr lang="en-US" altLang="ja-JP" sz="3525"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121690" y="10173161"/>
            <a:ext cx="7316294" cy="363497"/>
          </a:xfrm>
          <a:prstGeom prst="rect">
            <a:avLst/>
          </a:prstGeom>
          <a:solidFill>
            <a:schemeClr val="bg1"/>
          </a:solidFill>
        </p:spPr>
        <p:txBody>
          <a:bodyPr wrap="square">
            <a:spAutoFit/>
          </a:bodyPr>
          <a:lstStyle/>
          <a:p>
            <a:pPr algn="ctr" defTabSz="447663"/>
            <a:r>
              <a:rPr lang="ja-JP" altLang="en-US" sz="176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共催　</a:t>
            </a:r>
            <a:r>
              <a:rPr lang="zh-TW" altLang="en-US" sz="176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沖縄県病院薬剤師会／</a:t>
            </a:r>
            <a:r>
              <a:rPr lang="ja-JP" altLang="en-US" sz="176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第一三共株式会社</a:t>
            </a:r>
          </a:p>
        </p:txBody>
      </p:sp>
      <p:sp>
        <p:nvSpPr>
          <p:cNvPr id="23" name="角丸四角形 24">
            <a:extLst>
              <a:ext uri="{FF2B5EF4-FFF2-40B4-BE49-F238E27FC236}">
                <a16:creationId xmlns:a16="http://schemas.microsoft.com/office/drawing/2014/main" id="{0102D0E9-A97C-44CF-B18E-3035D1E932B8}"/>
              </a:ext>
            </a:extLst>
          </p:cNvPr>
          <p:cNvSpPr/>
          <p:nvPr/>
        </p:nvSpPr>
        <p:spPr>
          <a:xfrm>
            <a:off x="312426" y="2479019"/>
            <a:ext cx="946137" cy="282018"/>
          </a:xfrm>
          <a:prstGeom prst="roundRect">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47663"/>
            <a:r>
              <a:rPr lang="ja-JP" altLang="en-US" sz="127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開催形式</a:t>
            </a:r>
          </a:p>
        </p:txBody>
      </p:sp>
      <p:sp>
        <p:nvSpPr>
          <p:cNvPr id="29" name="角丸四角形 24">
            <a:extLst>
              <a:ext uri="{FF2B5EF4-FFF2-40B4-BE49-F238E27FC236}">
                <a16:creationId xmlns:a16="http://schemas.microsoft.com/office/drawing/2014/main" id="{9075876D-BDB4-4914-BEBF-1C8FDF5E897F}"/>
              </a:ext>
            </a:extLst>
          </p:cNvPr>
          <p:cNvSpPr/>
          <p:nvPr/>
        </p:nvSpPr>
        <p:spPr>
          <a:xfrm>
            <a:off x="312426" y="1935776"/>
            <a:ext cx="946137" cy="282018"/>
          </a:xfrm>
          <a:prstGeom prst="roundRect">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47663"/>
            <a:r>
              <a:rPr lang="ja-JP" altLang="en-US" sz="127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　　　時</a:t>
            </a:r>
          </a:p>
        </p:txBody>
      </p:sp>
      <p:sp>
        <p:nvSpPr>
          <p:cNvPr id="15" name="角丸四角形 1">
            <a:extLst>
              <a:ext uri="{FF2B5EF4-FFF2-40B4-BE49-F238E27FC236}">
                <a16:creationId xmlns:a16="http://schemas.microsoft.com/office/drawing/2014/main" id="{EAAB7637-F88F-4DF2-A88C-30B32E9DBB7C}"/>
              </a:ext>
            </a:extLst>
          </p:cNvPr>
          <p:cNvSpPr>
            <a:spLocks noChangeArrowheads="1"/>
          </p:cNvSpPr>
          <p:nvPr/>
        </p:nvSpPr>
        <p:spPr bwMode="auto">
          <a:xfrm>
            <a:off x="1304729" y="1912998"/>
            <a:ext cx="5980776" cy="501203"/>
          </a:xfrm>
          <a:prstGeom prst="roundRect">
            <a:avLst>
              <a:gd name="adj" fmla="val 16667"/>
            </a:avLst>
          </a:prstGeom>
          <a:solidFill>
            <a:srgbClr val="FFFFFF">
              <a:alpha val="50196"/>
            </a:srgbClr>
          </a:solidFill>
          <a:ln>
            <a:noFill/>
          </a:ln>
        </p:spPr>
        <p:txBody>
          <a:bodyPr/>
          <a:lstStyle/>
          <a:p>
            <a:pPr defTabSz="974600">
              <a:lnSpc>
                <a:spcPct val="70000"/>
              </a:lnSpc>
              <a:spcBef>
                <a:spcPct val="50000"/>
              </a:spcBef>
              <a:defRPr/>
            </a:pPr>
            <a:r>
              <a:rPr lang="en-US" altLang="ja-JP" sz="1567"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567"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3133"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567"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3133"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567"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日（火）</a:t>
            </a:r>
            <a:r>
              <a:rPr lang="en-US" altLang="ja-JP" sz="3133"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19:00</a:t>
            </a:r>
            <a:r>
              <a:rPr lang="ja-JP" altLang="en-US" sz="23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3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20:15</a:t>
            </a:r>
            <a:endParaRPr lang="en-US" altLang="ja-JP" sz="137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C054B876-507B-28D9-97FA-7B8342B0DAB6}"/>
              </a:ext>
            </a:extLst>
          </p:cNvPr>
          <p:cNvSpPr txBox="1"/>
          <p:nvPr/>
        </p:nvSpPr>
        <p:spPr>
          <a:xfrm>
            <a:off x="1295543" y="2428995"/>
            <a:ext cx="4788662" cy="363497"/>
          </a:xfrm>
          <a:prstGeom prst="rect">
            <a:avLst/>
          </a:prstGeom>
          <a:noFill/>
        </p:spPr>
        <p:txBody>
          <a:bodyPr wrap="square">
            <a:spAutoFit/>
          </a:bodyPr>
          <a:lstStyle/>
          <a:p>
            <a:pPr defTabSz="447663">
              <a:defRPr/>
            </a:pPr>
            <a:r>
              <a:rPr lang="ja-JP" altLang="en-US" sz="176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現地もしくはオンライン参加のハイブリット開催</a:t>
            </a:r>
            <a:endParaRPr lang="en-US" altLang="ja-JP" sz="1762"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a:extLst>
              <a:ext uri="{FF2B5EF4-FFF2-40B4-BE49-F238E27FC236}">
                <a16:creationId xmlns:a16="http://schemas.microsoft.com/office/drawing/2014/main" id="{497B9469-CCE9-1E07-8142-E192173CDD33}"/>
              </a:ext>
            </a:extLst>
          </p:cNvPr>
          <p:cNvSpPr txBox="1"/>
          <p:nvPr/>
        </p:nvSpPr>
        <p:spPr>
          <a:xfrm>
            <a:off x="1386020" y="2961420"/>
            <a:ext cx="6094830" cy="361637"/>
          </a:xfrm>
          <a:prstGeom prst="rect">
            <a:avLst/>
          </a:prstGeom>
          <a:noFill/>
        </p:spPr>
        <p:txBody>
          <a:bodyPr wrap="square" lIns="0" tIns="0" rIns="0" bIns="0" rtlCol="0" anchor="ctr" anchorCtr="0">
            <a:spAutoFit/>
          </a:bodyPr>
          <a:lstStyle/>
          <a:p>
            <a:pPr defTabSz="447663"/>
            <a:r>
              <a:rPr lang="ja-JP" altLang="en-US" sz="23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沖縄県薬剤師会　</a:t>
            </a:r>
            <a:r>
              <a:rPr lang="zh-TW" altLang="en-US" sz="1567"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沖縄県島尻郡南風原町字新川</a:t>
            </a:r>
            <a:r>
              <a:rPr lang="en-US" altLang="zh-TW" sz="1567"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218-10</a:t>
            </a:r>
            <a:endParaRPr lang="ja-JP" altLang="en-US" sz="1567"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D820B261-9FC3-CB41-DB86-25F8785A9F68}"/>
              </a:ext>
            </a:extLst>
          </p:cNvPr>
          <p:cNvSpPr txBox="1"/>
          <p:nvPr/>
        </p:nvSpPr>
        <p:spPr>
          <a:xfrm>
            <a:off x="174607" y="1227126"/>
            <a:ext cx="6523413" cy="664797"/>
          </a:xfrm>
          <a:prstGeom prst="rect">
            <a:avLst/>
          </a:prstGeom>
          <a:noFill/>
        </p:spPr>
        <p:txBody>
          <a:bodyPr wrap="square">
            <a:spAutoFit/>
          </a:bodyPr>
          <a:lstStyle/>
          <a:p>
            <a:pPr defTabSz="447663"/>
            <a:r>
              <a:rPr lang="zh-TW" altLang="en-US" sz="1371" dirty="0">
                <a:solidFill>
                  <a:srgbClr val="000000"/>
                </a:solidFill>
                <a:latin typeface="Meiryo UI" panose="020B0604030504040204" pitchFamily="50" charset="-128"/>
                <a:ea typeface="Meiryo UI" panose="020B0604030504040204" pitchFamily="50" charset="-128"/>
              </a:rPr>
              <a:t> </a:t>
            </a:r>
            <a:r>
              <a:rPr lang="zh-TW" altLang="en-US" sz="1958" b="1" dirty="0">
                <a:solidFill>
                  <a:srgbClr val="000000"/>
                </a:solidFill>
                <a:latin typeface="Meiryo UI" panose="020B0604030504040204" pitchFamily="50" charset="-128"/>
                <a:ea typeface="Meiryo UI" panose="020B0604030504040204" pitchFamily="50" charset="-128"/>
              </a:rPr>
              <a:t>日病薬病院薬学認定薬剤師</a:t>
            </a:r>
            <a:r>
              <a:rPr lang="ja-JP" altLang="en-US" sz="1762" dirty="0">
                <a:solidFill>
                  <a:srgbClr val="000000"/>
                </a:solidFill>
                <a:latin typeface="Meiryo UI" panose="020B0604030504040204" pitchFamily="50" charset="-128"/>
                <a:ea typeface="Meiryo UI" panose="020B0604030504040204" pitchFamily="50" charset="-128"/>
              </a:rPr>
              <a:t>（申請中）</a:t>
            </a:r>
            <a:endParaRPr lang="en-US" altLang="zh-TW" sz="1762" dirty="0">
              <a:solidFill>
                <a:srgbClr val="000000"/>
              </a:solidFill>
              <a:latin typeface="Meiryo UI" panose="020B0604030504040204" pitchFamily="50" charset="-128"/>
              <a:ea typeface="Meiryo UI" panose="020B0604030504040204" pitchFamily="50" charset="-128"/>
            </a:endParaRPr>
          </a:p>
          <a:p>
            <a:pPr defTabSz="447663"/>
            <a:r>
              <a:rPr lang="en-US" altLang="ja-JP" sz="1762" dirty="0">
                <a:solidFill>
                  <a:srgbClr val="000000"/>
                </a:solidFill>
                <a:latin typeface="Meiryo UI" panose="020B0604030504040204" pitchFamily="50" charset="-128"/>
                <a:ea typeface="Meiryo UI" panose="020B0604030504040204" pitchFamily="50" charset="-128"/>
              </a:rPr>
              <a:t>※</a:t>
            </a:r>
            <a:r>
              <a:rPr lang="ja-JP" altLang="en-US" sz="1762" dirty="0">
                <a:solidFill>
                  <a:srgbClr val="000000"/>
                </a:solidFill>
                <a:latin typeface="Meiryo UI" panose="020B0604030504040204" pitchFamily="50" charset="-128"/>
                <a:ea typeface="Meiryo UI" panose="020B0604030504040204" pitchFamily="50" charset="-128"/>
              </a:rPr>
              <a:t>単位取得に関しまして</a:t>
            </a:r>
            <a:r>
              <a:rPr lang="en-US" altLang="ja-JP" sz="1762" dirty="0">
                <a:solidFill>
                  <a:srgbClr val="000000"/>
                </a:solidFill>
                <a:latin typeface="Meiryo UI" panose="020B0604030504040204" pitchFamily="50" charset="-128"/>
                <a:ea typeface="Meiryo UI" panose="020B0604030504040204" pitchFamily="50" charset="-128"/>
              </a:rPr>
              <a:t>:</a:t>
            </a:r>
            <a:r>
              <a:rPr lang="ja-JP" altLang="en-US" sz="1762" dirty="0">
                <a:solidFill>
                  <a:srgbClr val="000000"/>
                </a:solidFill>
                <a:latin typeface="Meiryo UI" panose="020B0604030504040204" pitchFamily="50" charset="-128"/>
                <a:ea typeface="Meiryo UI" panose="020B0604030504040204" pitchFamily="50" charset="-128"/>
              </a:rPr>
              <a:t>詳細は裏面をご確認お願い致します。</a:t>
            </a:r>
            <a:endParaRPr lang="ja-JP" altLang="en-US" sz="1762" dirty="0">
              <a:solidFill>
                <a:prstClr val="black"/>
              </a:solidFill>
              <a:latin typeface="Calibri" panose="020F0502020204030204"/>
              <a:ea typeface="游ゴシック" panose="020B0400000000000000" pitchFamily="50" charset="-128"/>
            </a:endParaRPr>
          </a:p>
        </p:txBody>
      </p:sp>
      <p:sp>
        <p:nvSpPr>
          <p:cNvPr id="18" name="正方形/長方形 17">
            <a:extLst>
              <a:ext uri="{FF2B5EF4-FFF2-40B4-BE49-F238E27FC236}">
                <a16:creationId xmlns:a16="http://schemas.microsoft.com/office/drawing/2014/main" id="{638A164C-E574-7A06-F375-757296C5B544}"/>
              </a:ext>
            </a:extLst>
          </p:cNvPr>
          <p:cNvSpPr/>
          <p:nvPr/>
        </p:nvSpPr>
        <p:spPr>
          <a:xfrm>
            <a:off x="358591" y="8170824"/>
            <a:ext cx="5614954" cy="1250219"/>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ctr"/>
          <a:lstStyle/>
          <a:p>
            <a:pPr defTabSz="447663"/>
            <a:r>
              <a:rPr lang="ja-JP" altLang="en-US" sz="1958" b="1" dirty="0">
                <a:solidFill>
                  <a:srgbClr val="FF0000"/>
                </a:solidFill>
                <a:latin typeface="Meiryo UI" panose="020B0604030504040204" pitchFamily="50" charset="-128"/>
                <a:ea typeface="Meiryo UI" panose="020B0604030504040204" pitchFamily="50" charset="-128"/>
              </a:rPr>
              <a:t>事前登録　</a:t>
            </a:r>
            <a:endParaRPr lang="en-US" altLang="ja-JP" sz="1958" b="1" dirty="0">
              <a:solidFill>
                <a:srgbClr val="FF0000"/>
              </a:solidFill>
              <a:latin typeface="Meiryo UI" panose="020B0604030504040204" pitchFamily="50" charset="-128"/>
              <a:ea typeface="Meiryo UI" panose="020B0604030504040204" pitchFamily="50" charset="-128"/>
            </a:endParaRPr>
          </a:p>
          <a:p>
            <a:pPr defTabSz="447663"/>
            <a:r>
              <a:rPr lang="ja-JP" altLang="en-US" sz="1762" b="1" dirty="0">
                <a:solidFill>
                  <a:prstClr val="black"/>
                </a:solidFill>
                <a:latin typeface="Meiryo UI" panose="020B0604030504040204" pitchFamily="50" charset="-128"/>
                <a:ea typeface="Meiryo UI" panose="020B0604030504040204" pitchFamily="50" charset="-128"/>
              </a:rPr>
              <a:t>オンライン参加／現地参加／単位ご希望の方</a:t>
            </a:r>
            <a:endParaRPr lang="en-US" altLang="ja-JP" sz="1762" b="1" dirty="0">
              <a:solidFill>
                <a:prstClr val="black"/>
              </a:solidFill>
              <a:latin typeface="Meiryo UI" panose="020B0604030504040204" pitchFamily="50" charset="-128"/>
              <a:ea typeface="Meiryo UI" panose="020B0604030504040204" pitchFamily="50" charset="-128"/>
            </a:endParaRPr>
          </a:p>
          <a:p>
            <a:pPr defTabSz="447663"/>
            <a:r>
              <a:rPr lang="ja-JP" altLang="en-US" sz="1371" dirty="0">
                <a:solidFill>
                  <a:prstClr val="black"/>
                </a:solidFill>
                <a:latin typeface="Meiryo UI" panose="020B0604030504040204" pitchFamily="50" charset="-128"/>
                <a:ea typeface="Meiryo UI" panose="020B0604030504040204" pitchFamily="50" charset="-128"/>
              </a:rPr>
              <a:t>二次元コード、もしくは下記アドレスより申込ご連絡をお願いいたします。</a:t>
            </a:r>
            <a:endParaRPr lang="en-US" altLang="ja-JP" sz="1371" dirty="0">
              <a:solidFill>
                <a:prstClr val="black"/>
              </a:solidFill>
              <a:latin typeface="Meiryo UI" panose="020B0604030504040204" pitchFamily="50" charset="-128"/>
              <a:ea typeface="Meiryo UI" panose="020B0604030504040204" pitchFamily="50" charset="-128"/>
            </a:endParaRPr>
          </a:p>
          <a:p>
            <a:pPr defTabSz="447663"/>
            <a:r>
              <a:rPr lang="en-US" altLang="ja-JP" sz="979" dirty="0">
                <a:solidFill>
                  <a:prstClr val="black"/>
                </a:solidFill>
                <a:latin typeface="Meiryo UI" panose="020B0604030504040204" pitchFamily="50" charset="-128"/>
                <a:ea typeface="Meiryo UI" panose="020B0604030504040204" pitchFamily="50" charset="-128"/>
              </a:rPr>
              <a:t> https://us02web.zoom.us/webinar/register/WN_wOArwEA9S0KLsImG06hG9A</a:t>
            </a:r>
          </a:p>
          <a:p>
            <a:pPr defTabSz="447663"/>
            <a:r>
              <a:rPr lang="ja-JP" altLang="en-US" sz="1371" dirty="0">
                <a:solidFill>
                  <a:prstClr val="black"/>
                </a:solidFill>
                <a:latin typeface="Meiryo UI" panose="020B0604030504040204" pitchFamily="50" charset="-128"/>
                <a:ea typeface="Meiryo UI" panose="020B0604030504040204" pitchFamily="50" charset="-128"/>
              </a:rPr>
              <a:t>（第一三共株式会社　堀口　洸　電話：</a:t>
            </a:r>
            <a:r>
              <a:rPr lang="en-US" altLang="ja-JP" sz="1371" dirty="0">
                <a:solidFill>
                  <a:prstClr val="black"/>
                </a:solidFill>
                <a:latin typeface="Meiryo UI" panose="020B0604030504040204" pitchFamily="50" charset="-128"/>
                <a:ea typeface="Meiryo UI" panose="020B0604030504040204" pitchFamily="50" charset="-128"/>
              </a:rPr>
              <a:t>080-1335-4687</a:t>
            </a:r>
            <a:r>
              <a:rPr lang="ja-JP" altLang="en-US" sz="1371" dirty="0">
                <a:solidFill>
                  <a:prstClr val="black"/>
                </a:solidFill>
                <a:latin typeface="Meiryo UI" panose="020B0604030504040204" pitchFamily="50" charset="-128"/>
                <a:ea typeface="Meiryo UI" panose="020B0604030504040204" pitchFamily="50" charset="-128"/>
              </a:rPr>
              <a:t>）</a:t>
            </a:r>
            <a:endParaRPr lang="en-US" altLang="ja-JP" sz="1371" dirty="0">
              <a:solidFill>
                <a:prstClr val="black"/>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4FFB7EDF-75AF-C796-5E83-FBD9C3681FAE}"/>
              </a:ext>
            </a:extLst>
          </p:cNvPr>
          <p:cNvSpPr/>
          <p:nvPr/>
        </p:nvSpPr>
        <p:spPr>
          <a:xfrm>
            <a:off x="349405" y="9450630"/>
            <a:ext cx="7006565" cy="393698"/>
          </a:xfrm>
          <a:prstGeom prst="rect">
            <a:avLst/>
          </a:prstGeom>
        </p:spPr>
        <p:txBody>
          <a:bodyPr wrap="square">
            <a:spAutoFit/>
          </a:bodyPr>
          <a:lstStyle/>
          <a:p>
            <a:pPr defTabSz="447663"/>
            <a:r>
              <a:rPr lang="en-US" altLang="ja-JP" sz="979" dirty="0">
                <a:solidFill>
                  <a:prstClr val="black"/>
                </a:solidFill>
                <a:latin typeface="Meiryo UI" panose="020B0604030504040204" pitchFamily="50" charset="-128"/>
                <a:ea typeface="Meiryo UI" panose="020B0604030504040204" pitchFamily="50" charset="-128"/>
              </a:rPr>
              <a:t>※</a:t>
            </a:r>
            <a:r>
              <a:rPr lang="ja-JP" altLang="en-US" sz="979" dirty="0">
                <a:solidFill>
                  <a:prstClr val="black"/>
                </a:solidFill>
                <a:latin typeface="Meiryo UI" panose="020B0604030504040204" pitchFamily="50" charset="-128"/>
                <a:ea typeface="Meiryo UI" panose="020B0604030504040204" pitchFamily="50" charset="-128"/>
              </a:rPr>
              <a:t>当講演会は医薬品の情報提供を含むため、聴講対象者をご所属の医師・薬剤師・看護師に限定しています。</a:t>
            </a:r>
            <a:endParaRPr lang="en-US" altLang="ja-JP" sz="979" dirty="0">
              <a:solidFill>
                <a:prstClr val="black"/>
              </a:solidFill>
              <a:latin typeface="Meiryo UI" panose="020B0604030504040204" pitchFamily="50" charset="-128"/>
              <a:ea typeface="Meiryo UI" panose="020B0604030504040204" pitchFamily="50" charset="-128"/>
            </a:endParaRPr>
          </a:p>
          <a:p>
            <a:pPr defTabSz="447663"/>
            <a:r>
              <a:rPr lang="en-US" altLang="ja-JP" sz="979" dirty="0">
                <a:solidFill>
                  <a:prstClr val="black"/>
                </a:solidFill>
                <a:latin typeface="Meiryo UI" panose="020B0604030504040204" pitchFamily="50" charset="-128"/>
                <a:ea typeface="Meiryo UI" panose="020B0604030504040204" pitchFamily="50" charset="-128"/>
              </a:rPr>
              <a:t>※Invitation</a:t>
            </a:r>
            <a:r>
              <a:rPr lang="ja-JP" altLang="en-US" sz="979" dirty="0">
                <a:solidFill>
                  <a:prstClr val="black"/>
                </a:solidFill>
                <a:latin typeface="Meiryo UI" panose="020B0604030504040204" pitchFamily="50" charset="-128"/>
                <a:ea typeface="Meiryo UI" panose="020B0604030504040204" pitchFamily="50" charset="-128"/>
              </a:rPr>
              <a:t>の転送・開示、</a:t>
            </a:r>
            <a:r>
              <a:rPr lang="en-US" altLang="ja-JP" sz="979" dirty="0">
                <a:solidFill>
                  <a:prstClr val="black"/>
                </a:solidFill>
                <a:latin typeface="Meiryo UI" panose="020B0604030504040204" pitchFamily="50" charset="-128"/>
                <a:ea typeface="Meiryo UI" panose="020B0604030504040204" pitchFamily="50" charset="-128"/>
              </a:rPr>
              <a:t>Web</a:t>
            </a:r>
            <a:r>
              <a:rPr lang="ja-JP" altLang="en-US" sz="979" dirty="0">
                <a:solidFill>
                  <a:prstClr val="black"/>
                </a:solidFill>
                <a:latin typeface="Meiryo UI" panose="020B0604030504040204" pitchFamily="50" charset="-128"/>
                <a:ea typeface="Meiryo UI" panose="020B0604030504040204" pitchFamily="50" charset="-128"/>
              </a:rPr>
              <a:t>講演会の内容の開示並びに事前申込の利用者以外の方を参加させることはお控えください。</a:t>
            </a:r>
          </a:p>
        </p:txBody>
      </p:sp>
      <p:sp>
        <p:nvSpPr>
          <p:cNvPr id="20" name="角丸四角形 24">
            <a:extLst>
              <a:ext uri="{FF2B5EF4-FFF2-40B4-BE49-F238E27FC236}">
                <a16:creationId xmlns:a16="http://schemas.microsoft.com/office/drawing/2014/main" id="{984FE91B-F358-6676-1F3A-3948D436F71C}"/>
              </a:ext>
            </a:extLst>
          </p:cNvPr>
          <p:cNvSpPr/>
          <p:nvPr/>
        </p:nvSpPr>
        <p:spPr>
          <a:xfrm>
            <a:off x="312426" y="3423511"/>
            <a:ext cx="946137" cy="282018"/>
          </a:xfrm>
          <a:prstGeom prst="roundRect">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47663"/>
            <a:r>
              <a:rPr lang="ja-JP" altLang="en-US" sz="127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レクチャー</a:t>
            </a:r>
          </a:p>
        </p:txBody>
      </p:sp>
      <p:sp>
        <p:nvSpPr>
          <p:cNvPr id="3" name="角丸四角形 24">
            <a:extLst>
              <a:ext uri="{FF2B5EF4-FFF2-40B4-BE49-F238E27FC236}">
                <a16:creationId xmlns:a16="http://schemas.microsoft.com/office/drawing/2014/main" id="{DCAD4A87-AB92-CB99-8E5B-459154AA17E5}"/>
              </a:ext>
            </a:extLst>
          </p:cNvPr>
          <p:cNvSpPr/>
          <p:nvPr/>
        </p:nvSpPr>
        <p:spPr>
          <a:xfrm>
            <a:off x="312426" y="5614553"/>
            <a:ext cx="946137" cy="282018"/>
          </a:xfrm>
          <a:prstGeom prst="roundRect">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47663"/>
            <a:r>
              <a:rPr lang="ja-JP" altLang="en-US" sz="127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特別講演</a:t>
            </a:r>
          </a:p>
        </p:txBody>
      </p:sp>
      <p:sp>
        <p:nvSpPr>
          <p:cNvPr id="9" name="テキスト ボックス 8">
            <a:extLst>
              <a:ext uri="{FF2B5EF4-FFF2-40B4-BE49-F238E27FC236}">
                <a16:creationId xmlns:a16="http://schemas.microsoft.com/office/drawing/2014/main" id="{712FBC7B-1B0A-EA77-C76D-711327079F55}"/>
              </a:ext>
            </a:extLst>
          </p:cNvPr>
          <p:cNvSpPr txBox="1"/>
          <p:nvPr/>
        </p:nvSpPr>
        <p:spPr>
          <a:xfrm>
            <a:off x="315726" y="3776090"/>
            <a:ext cx="7122258" cy="1569660"/>
          </a:xfrm>
          <a:prstGeom prst="rect">
            <a:avLst/>
          </a:prstGeom>
          <a:noFill/>
        </p:spPr>
        <p:txBody>
          <a:bodyPr wrap="square">
            <a:spAutoFit/>
          </a:bodyPr>
          <a:lstStyle/>
          <a:p>
            <a:pPr marL="0" marR="0" lvl="0" indent="0" algn="ctr" defTabSz="895327"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難治性疼痛に対するアプローチ</a:t>
            </a:r>
            <a:endParaRPr kumimoji="0" lang="en-US" altLang="ja-JP"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95327"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～最近の知見をふまえて～</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895327" rtl="0" eaLnBrk="1" fontAlgn="auto" latinLnBrk="0" hangingPunct="1">
              <a:lnSpc>
                <a:spcPct val="100000"/>
              </a:lnSpc>
              <a:spcBef>
                <a:spcPts val="0"/>
              </a:spcBef>
              <a:spcAft>
                <a:spcPts val="0"/>
              </a:spcAft>
              <a:buClrTx/>
              <a:buSzTx/>
              <a:buFontTx/>
              <a:buNone/>
              <a:tabLst/>
              <a:defRPr/>
            </a:pPr>
            <a:endParaRPr kumimoji="0"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895327" rtl="0" eaLnBrk="1" fontAlgn="auto" latinLnBrk="0" hangingPunct="1">
              <a:lnSpc>
                <a:spcPct val="100000"/>
              </a:lnSpc>
              <a:spcBef>
                <a:spcPts val="0"/>
              </a:spcBef>
              <a:spcAft>
                <a:spcPts val="0"/>
              </a:spcAft>
              <a:buClrTx/>
              <a:buSzTx/>
              <a:buFontTx/>
              <a:buNone/>
              <a:tabLst/>
              <a:defRPr/>
            </a:pPr>
            <a:r>
              <a:rPr kumimoji="0"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琉球大学病院　</a:t>
            </a:r>
            <a:r>
              <a:rPr kumimoji="0" lang="zh-TW"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地域･国際医療部</a:t>
            </a:r>
            <a:r>
              <a:rPr kumimoji="0"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zh-TW"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診療教授　</a:t>
            </a:r>
            <a:r>
              <a:rPr kumimoji="0"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中島 信久</a:t>
            </a:r>
            <a:r>
              <a:rPr kumimoji="0"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先生</a:t>
            </a:r>
            <a:endParaRPr kumimoji="0" lang="en-US" altLang="ja-JP"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6001783B-E988-FB86-3863-32EFF7CCE8C4}"/>
              </a:ext>
            </a:extLst>
          </p:cNvPr>
          <p:cNvSpPr txBox="1"/>
          <p:nvPr/>
        </p:nvSpPr>
        <p:spPr>
          <a:xfrm>
            <a:off x="1386020" y="3409862"/>
            <a:ext cx="1881836" cy="363497"/>
          </a:xfrm>
          <a:prstGeom prst="rect">
            <a:avLst/>
          </a:prstGeom>
          <a:noFill/>
        </p:spPr>
        <p:txBody>
          <a:bodyPr wrap="square">
            <a:spAutoFit/>
          </a:bodyPr>
          <a:lstStyle/>
          <a:p>
            <a:pPr defTabSz="895327">
              <a:defRPr/>
            </a:pPr>
            <a:r>
              <a:rPr lang="en-US" altLang="ja-JP" sz="176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19:00~19:15</a:t>
            </a:r>
            <a:r>
              <a:rPr lang="ja-JP" altLang="en-US" sz="176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762"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E32E393E-F05D-245A-2B9B-DC40F9E6E2CA}"/>
              </a:ext>
            </a:extLst>
          </p:cNvPr>
          <p:cNvSpPr txBox="1"/>
          <p:nvPr/>
        </p:nvSpPr>
        <p:spPr>
          <a:xfrm>
            <a:off x="1386020" y="5578412"/>
            <a:ext cx="1881836" cy="363497"/>
          </a:xfrm>
          <a:prstGeom prst="rect">
            <a:avLst/>
          </a:prstGeom>
          <a:noFill/>
        </p:spPr>
        <p:txBody>
          <a:bodyPr wrap="square">
            <a:spAutoFit/>
          </a:bodyPr>
          <a:lstStyle/>
          <a:p>
            <a:pPr defTabSz="895327">
              <a:defRPr/>
            </a:pPr>
            <a:r>
              <a:rPr lang="en-US" altLang="ja-JP" sz="176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19:15~20:15</a:t>
            </a:r>
            <a:r>
              <a:rPr lang="ja-JP" altLang="en-US" sz="176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762"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6FB3071C-A653-0157-4963-7976222DD6F5}"/>
              </a:ext>
            </a:extLst>
          </p:cNvPr>
          <p:cNvSpPr txBox="1"/>
          <p:nvPr/>
        </p:nvSpPr>
        <p:spPr>
          <a:xfrm>
            <a:off x="35960" y="5870089"/>
            <a:ext cx="7402024" cy="523220"/>
          </a:xfrm>
          <a:prstGeom prst="rect">
            <a:avLst/>
          </a:prstGeom>
          <a:noFill/>
        </p:spPr>
        <p:txBody>
          <a:bodyPr wrap="square">
            <a:spAutoFit/>
          </a:bodyPr>
          <a:lstStyle/>
          <a:p>
            <a:pPr algn="r" defTabSz="895327" eaLnBrk="1" hangingPunct="1">
              <a:defRPr/>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座長　</a:t>
            </a:r>
            <a:r>
              <a:rPr lang="ja-JP"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琉球大学病院　</a:t>
            </a:r>
            <a:r>
              <a:rPr lang="zh-TW"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地域･国際医療部</a:t>
            </a:r>
            <a:r>
              <a:rPr lang="ja-JP"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zh-TW"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診療教授　</a:t>
            </a: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中島 信久</a:t>
            </a:r>
            <a:r>
              <a:rPr lang="ja-JP"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先生</a:t>
            </a:r>
            <a:endParaRPr lang="en-US" altLang="ja-JP"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050" name="Picture 2">
            <a:extLst>
              <a:ext uri="{FF2B5EF4-FFF2-40B4-BE49-F238E27FC236}">
                <a16:creationId xmlns:a16="http://schemas.microsoft.com/office/drawing/2014/main" id="{8523320C-DDCE-8F20-54CC-CCAEDA7E68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1060" y="8096344"/>
            <a:ext cx="15240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1560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7A255F7-EF06-2F97-338B-011D4D16097A}"/>
              </a:ext>
            </a:extLst>
          </p:cNvPr>
          <p:cNvSpPr/>
          <p:nvPr/>
        </p:nvSpPr>
        <p:spPr>
          <a:xfrm>
            <a:off x="318892" y="659889"/>
            <a:ext cx="7096040" cy="8933599"/>
          </a:xfrm>
          <a:prstGeom prst="rect">
            <a:avLst/>
          </a:prstGeom>
          <a:solidFill>
            <a:srgbClr val="FFFFFF">
              <a:alpha val="80000"/>
            </a:srgbClr>
          </a:solidFill>
        </p:spPr>
        <p:txBody>
          <a:bodyPr wrap="square">
            <a:spAutoFit/>
          </a:bodyPr>
          <a:lstStyle/>
          <a:p>
            <a:pPr algn="ctr" defTabSz="895270" fontAlgn="base">
              <a:defRPr/>
            </a:pPr>
            <a:r>
              <a:rPr kumimoji="1" lang="ja-JP" altLang="ja-JP" sz="3133" b="1" kern="100" dirty="0">
                <a:solidFill>
                  <a:srgbClr val="FF0000"/>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重要</a:t>
            </a:r>
            <a:r>
              <a:rPr kumimoji="1" lang="ja-JP" altLang="en-US" sz="3133" b="1" kern="100" dirty="0">
                <a:solidFill>
                  <a:srgbClr val="FF0000"/>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（今年度より大きな変更あり）</a:t>
            </a:r>
            <a:endParaRPr kumimoji="1" lang="en-US" altLang="ja-JP" sz="3133" b="1" kern="100" dirty="0">
              <a:solidFill>
                <a:srgbClr val="FF0000"/>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ctr" defTabSz="895270" fontAlgn="base">
              <a:defRPr/>
            </a:pPr>
            <a:r>
              <a:rPr kumimoji="1" lang="ja-JP" altLang="ja-JP" sz="3133" b="1" kern="100" dirty="0">
                <a:solidFill>
                  <a:srgbClr val="FF0000"/>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～薬剤師単位をご希望の方へ～</a:t>
            </a:r>
            <a:endParaRPr kumimoji="1" lang="en-US" altLang="ja-JP" sz="3133" b="1" kern="100" dirty="0">
              <a:solidFill>
                <a:srgbClr val="FF0000"/>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ctr" defTabSz="895270" fontAlgn="base">
              <a:defRPr/>
            </a:pPr>
            <a:endParaRPr kumimoji="1" lang="ja-JP" altLang="ja-JP" sz="1371" kern="100" dirty="0">
              <a:solidFill>
                <a:srgbClr val="4D4F53"/>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just" defTabSz="895270" fontAlgn="base">
              <a:defRPr/>
            </a:pPr>
            <a:r>
              <a:rPr kumimoji="1" lang="en-US" altLang="ja-JP" sz="1762" dirty="0">
                <a:solidFill>
                  <a:srgbClr val="000000"/>
                </a:solidFill>
                <a:latin typeface="UD デジタル 教科書体 N-B" panose="02020700000000000000" pitchFamily="17" charset="-128"/>
                <a:ea typeface="UD デジタル 教科書体 N-B" panose="02020700000000000000" pitchFamily="17" charset="-128"/>
              </a:rPr>
              <a:t>※</a:t>
            </a:r>
            <a:r>
              <a:rPr kumimoji="1" lang="ja-JP" altLang="en-US" sz="1762" dirty="0">
                <a:solidFill>
                  <a:srgbClr val="000000"/>
                </a:solidFill>
                <a:latin typeface="UD デジタル 教科書体 N-B" panose="02020700000000000000" pitchFamily="17" charset="-128"/>
                <a:ea typeface="UD デジタル 教科書体 N-B" panose="02020700000000000000" pitchFamily="17" charset="-128"/>
              </a:rPr>
              <a:t>今年度より、研修会単位申請が全てデータ管理化され、実物の</a:t>
            </a:r>
            <a:endParaRPr kumimoji="1" lang="en-US" altLang="ja-JP" sz="1762" dirty="0">
              <a:solidFill>
                <a:srgbClr val="000000"/>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srgbClr val="000000"/>
                </a:solidFill>
                <a:latin typeface="UD デジタル 教科書体 N-B" panose="02020700000000000000" pitchFamily="17" charset="-128"/>
                <a:ea typeface="UD デジタル 教科書体 N-B" panose="02020700000000000000" pitchFamily="17" charset="-128"/>
              </a:rPr>
              <a:t>　シールでの交付はなくなりました。</a:t>
            </a:r>
          </a:p>
          <a:p>
            <a:pPr algn="just" defTabSz="895270" fontAlgn="base">
              <a:defRPr/>
            </a:pPr>
            <a:r>
              <a:rPr kumimoji="1" lang="ja-JP" altLang="ja-JP" sz="1762" dirty="0">
                <a:solidFill>
                  <a:srgbClr val="000000"/>
                </a:solidFill>
                <a:latin typeface="UD デジタル 教科書体 N-B" panose="02020700000000000000" pitchFamily="17" charset="-128"/>
                <a:ea typeface="UD デジタル 教科書体 N-B" panose="02020700000000000000" pitchFamily="17" charset="-128"/>
              </a:rPr>
              <a:t>※</a:t>
            </a: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リアル参加・オンライン視聴関わらず薬剤師単位ご希望の</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a:t>
            </a:r>
            <a:r>
              <a:rPr kumimoji="1" lang="ja-JP" altLang="ja-JP" sz="1762" dirty="0">
                <a:solidFill>
                  <a:prstClr val="black"/>
                </a:solidFill>
                <a:latin typeface="UD デジタル 教科書体 N-B" panose="02020700000000000000" pitchFamily="17" charset="-128"/>
                <a:ea typeface="UD デジタル 教科書体 N-B" panose="02020700000000000000" pitchFamily="17" charset="-128"/>
              </a:rPr>
              <a:t>参加</a:t>
            </a: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者</a:t>
            </a:r>
            <a:r>
              <a:rPr kumimoji="1" lang="ja-JP" altLang="ja-JP" sz="1762" dirty="0">
                <a:solidFill>
                  <a:prstClr val="black"/>
                </a:solidFill>
                <a:latin typeface="UD デジタル 教科書体 N-B" panose="02020700000000000000" pitchFamily="17" charset="-128"/>
                <a:ea typeface="UD デジタル 教科書体 N-B" panose="02020700000000000000" pitchFamily="17" charset="-128"/>
              </a:rPr>
              <a:t>全て『事前登録』必須となっております。</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ja-JP" sz="1762" dirty="0">
                <a:solidFill>
                  <a:prstClr val="black"/>
                </a:solidFill>
                <a:latin typeface="UD デジタル 教科書体 N-B" panose="02020700000000000000" pitchFamily="17" charset="-128"/>
                <a:ea typeface="UD デジタル 教科書体 N-B" panose="02020700000000000000" pitchFamily="17" charset="-128"/>
              </a:rPr>
              <a:t>※</a:t>
            </a:r>
            <a:r>
              <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rPr>
              <a:t>『</a:t>
            </a: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事前登録</a:t>
            </a:r>
            <a:r>
              <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rPr>
              <a:t>』</a:t>
            </a: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の際は以下の質問に全てお答えください。</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①氏名</a:t>
            </a: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②メールアドレス</a:t>
            </a: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③所属施設（勤務先が無い場合は無所属）</a:t>
            </a: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④薬剤師名簿登録番号（薬剤師免許番）</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⑤日病薬会員番号（薬剤師名簿登録番号とは違います）</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⑥会員種別（正会員、特別会員、非会員）</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endParaRPr kumimoji="1" lang="ja-JP" altLang="ja-JP" sz="1371" kern="100" dirty="0">
              <a:solidFill>
                <a:prstClr val="black"/>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just" defTabSz="895270" fontAlgn="base">
              <a:defRPr/>
            </a:pPr>
            <a:r>
              <a:rPr kumimoji="1" lang="ja-JP" altLang="ja-JP" sz="1762" dirty="0">
                <a:solidFill>
                  <a:prstClr val="black"/>
                </a:solidFill>
                <a:latin typeface="UD デジタル 教科書体 N-B" panose="02020700000000000000" pitchFamily="17" charset="-128"/>
                <a:ea typeface="UD デジタル 教科書体 N-B" panose="02020700000000000000" pitchFamily="17" charset="-128"/>
              </a:rPr>
              <a:t>※本研修会</a:t>
            </a: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の参加確認はキーワード回答形式です。</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a:t>
            </a:r>
            <a:r>
              <a:rPr kumimoji="1" lang="ja-JP" altLang="ja-JP" sz="1762" dirty="0">
                <a:solidFill>
                  <a:prstClr val="black"/>
                </a:solidFill>
                <a:latin typeface="UD デジタル 教科書体 N-B" panose="02020700000000000000" pitchFamily="17" charset="-128"/>
                <a:ea typeface="UD デジタル 教科書体 N-B" panose="02020700000000000000" pitchFamily="17" charset="-128"/>
              </a:rPr>
              <a:t>開始～終了まで確実な視聴をお願い</a:t>
            </a: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致します</a:t>
            </a:r>
            <a:r>
              <a:rPr kumimoji="1" lang="ja-JP" altLang="ja-JP" sz="1762" dirty="0">
                <a:solidFill>
                  <a:prstClr val="black"/>
                </a:solidFill>
                <a:latin typeface="UD デジタル 教科書体 N-B" panose="02020700000000000000" pitchFamily="17" charset="-128"/>
                <a:ea typeface="UD デジタル 教科書体 N-B" panose="02020700000000000000" pitchFamily="17" charset="-128"/>
              </a:rPr>
              <a:t>。</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リアル参加・オンライン視聴関わらず</a:t>
            </a:r>
            <a:r>
              <a:rPr kumimoji="1" lang="ja-JP" altLang="ja-JP" sz="1762" dirty="0">
                <a:solidFill>
                  <a:prstClr val="black"/>
                </a:solidFill>
                <a:latin typeface="UD デジタル 教科書体 N-B" panose="02020700000000000000" pitchFamily="17" charset="-128"/>
                <a:ea typeface="UD デジタル 教科書体 N-B" panose="02020700000000000000" pitchFamily="17" charset="-128"/>
              </a:rPr>
              <a:t>本会にて提示されます</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a:t>
            </a:r>
            <a:r>
              <a:rPr kumimoji="1" lang="ja-JP" altLang="ja-JP" sz="1762" dirty="0">
                <a:solidFill>
                  <a:prstClr val="black"/>
                </a:solidFill>
                <a:latin typeface="UD デジタル 教科書体 N-B" panose="02020700000000000000" pitchFamily="17" charset="-128"/>
                <a:ea typeface="UD デジタル 教科書体 N-B" panose="02020700000000000000" pitchFamily="17" charset="-128"/>
              </a:rPr>
              <a:t>キーワード確認（３つ）が必要と</a:t>
            </a: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なります</a:t>
            </a:r>
            <a:r>
              <a:rPr kumimoji="1" lang="ja-JP" altLang="ja-JP" sz="1762" dirty="0">
                <a:solidFill>
                  <a:prstClr val="black"/>
                </a:solidFill>
                <a:latin typeface="UD デジタル 教科書体 N-B" panose="02020700000000000000" pitchFamily="17" charset="-128"/>
                <a:ea typeface="UD デジタル 教科書体 N-B" panose="02020700000000000000" pitchFamily="17" charset="-128"/>
              </a:rPr>
              <a:t>。</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a:t>
            </a:r>
            <a:r>
              <a:rPr kumimoji="1" lang="ja-JP" altLang="ja-JP" sz="1762" dirty="0">
                <a:solidFill>
                  <a:prstClr val="black"/>
                </a:solidFill>
                <a:latin typeface="UD デジタル 教科書体 N-B" panose="02020700000000000000" pitchFamily="17" charset="-128"/>
                <a:ea typeface="UD デジタル 教科書体 N-B" panose="02020700000000000000" pitchFamily="17" charset="-128"/>
              </a:rPr>
              <a:t>研修終了後（期限：当日中）に下記までメールにて</a:t>
            </a: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全て</a:t>
            </a:r>
            <a:r>
              <a:rPr kumimoji="1" lang="ja-JP" altLang="ja-JP" sz="1762" dirty="0">
                <a:solidFill>
                  <a:prstClr val="black"/>
                </a:solidFill>
                <a:latin typeface="UD デジタル 教科書体 N-B" panose="02020700000000000000" pitchFamily="17" charset="-128"/>
                <a:ea typeface="UD デジタル 教科書体 N-B" panose="02020700000000000000" pitchFamily="17" charset="-128"/>
              </a:rPr>
              <a:t>の</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a:t>
            </a:r>
            <a:r>
              <a:rPr kumimoji="1" lang="ja-JP" altLang="ja-JP" sz="1762" dirty="0">
                <a:solidFill>
                  <a:prstClr val="black"/>
                </a:solidFill>
                <a:latin typeface="UD デジタル 教科書体 N-B" panose="02020700000000000000" pitchFamily="17" charset="-128"/>
                <a:ea typeface="UD デジタル 教科書体 N-B" panose="02020700000000000000" pitchFamily="17" charset="-128"/>
              </a:rPr>
              <a:t>キーワードをご回答頂きますようよろしくお願いいたします。</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rPr>
              <a:t>※</a:t>
            </a: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単位取得反映のため、日病薬のクラウド型会員管理システムへ</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登録する必要があります。詳細は日病薬のホームページの案内</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prstClr val="black"/>
                </a:solidFill>
                <a:latin typeface="UD デジタル 教科書体 N-B" panose="02020700000000000000" pitchFamily="17" charset="-128"/>
                <a:ea typeface="UD デジタル 教科書体 N-B" panose="02020700000000000000" pitchFamily="17" charset="-128"/>
              </a:rPr>
              <a:t>　などをご参照ください。</a:t>
            </a:r>
            <a:endParaRPr kumimoji="1" lang="en-US" altLang="ja-JP" sz="1762" dirty="0">
              <a:solidFill>
                <a:prstClr val="black"/>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endParaRPr kumimoji="1" lang="en-US" altLang="zh-CN" sz="1762" dirty="0">
              <a:solidFill>
                <a:srgbClr val="000000"/>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ja-JP" altLang="en-US" sz="1762" dirty="0">
                <a:solidFill>
                  <a:srgbClr val="000000"/>
                </a:solidFill>
                <a:latin typeface="UD デジタル 教科書体 N-B" panose="02020700000000000000" pitchFamily="17" charset="-128"/>
                <a:ea typeface="UD デジタル 教科書体 N-B" panose="02020700000000000000" pitchFamily="17" charset="-128"/>
              </a:rPr>
              <a:t>キーワード送付先：</a:t>
            </a:r>
            <a:r>
              <a:rPr kumimoji="1" lang="zh-CN" altLang="en-US" sz="1762" dirty="0">
                <a:solidFill>
                  <a:srgbClr val="000000"/>
                </a:solidFill>
                <a:latin typeface="UD デジタル 教科書体 N-B" panose="02020700000000000000" pitchFamily="17" charset="-128"/>
                <a:ea typeface="UD デジタル 教科書体 N-B" panose="02020700000000000000" pitchFamily="17" charset="-128"/>
              </a:rPr>
              <a:t>第一三共株式会社</a:t>
            </a:r>
            <a:r>
              <a:rPr kumimoji="1" lang="ja-JP" altLang="en-US" sz="1762" dirty="0">
                <a:solidFill>
                  <a:srgbClr val="000000"/>
                </a:solidFill>
                <a:latin typeface="UD デジタル 教科書体 N-B" panose="02020700000000000000" pitchFamily="17" charset="-128"/>
                <a:ea typeface="UD デジタル 教科書体 N-B" panose="02020700000000000000" pitchFamily="17" charset="-128"/>
              </a:rPr>
              <a:t>　堀口　洸</a:t>
            </a:r>
            <a:endParaRPr kumimoji="1" lang="en-US" altLang="ja-JP" sz="1762" dirty="0">
              <a:solidFill>
                <a:srgbClr val="000000"/>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r>
              <a:rPr kumimoji="1" lang="en-US" altLang="ja-JP" sz="3022" dirty="0">
                <a:solidFill>
                  <a:srgbClr val="000000"/>
                </a:solidFill>
                <a:latin typeface="UD デジタル 教科書体 N-B" panose="02020700000000000000" pitchFamily="17" charset="-128"/>
                <a:ea typeface="UD デジタル 教科書体 N-B" panose="02020700000000000000" pitchFamily="17" charset="-128"/>
              </a:rPr>
              <a:t>fukashi.horiguchi@daiichisankyo.com</a:t>
            </a:r>
            <a:endParaRPr kumimoji="1" lang="en-US" altLang="zh-CN" sz="3022" dirty="0">
              <a:solidFill>
                <a:srgbClr val="000000"/>
              </a:solidFill>
              <a:latin typeface="UD デジタル 教科書体 N-B" panose="02020700000000000000" pitchFamily="17" charset="-128"/>
              <a:ea typeface="UD デジタル 教科書体 N-B" panose="02020700000000000000" pitchFamily="17" charset="-128"/>
            </a:endParaRPr>
          </a:p>
          <a:p>
            <a:pPr algn="ctr" defTabSz="895270" fontAlgn="base">
              <a:defRPr/>
            </a:pPr>
            <a:r>
              <a:rPr kumimoji="1" lang="ja-JP" altLang="en-US" sz="1762" dirty="0">
                <a:solidFill>
                  <a:srgbClr val="000000"/>
                </a:solidFill>
                <a:latin typeface="UD デジタル 教科書体 N-B" panose="02020700000000000000" pitchFamily="17" charset="-128"/>
                <a:ea typeface="UD デジタル 教科書体 N-B" panose="02020700000000000000" pitchFamily="17" charset="-128"/>
              </a:rPr>
              <a:t>　</a:t>
            </a:r>
            <a:endParaRPr kumimoji="1" lang="zh-CN" altLang="en-US" sz="1762" dirty="0">
              <a:solidFill>
                <a:srgbClr val="000000"/>
              </a:solidFill>
              <a:latin typeface="UD デジタル 教科書体 N-B" panose="02020700000000000000" pitchFamily="17" charset="-128"/>
              <a:ea typeface="UD デジタル 教科書体 N-B" panose="02020700000000000000" pitchFamily="17" charset="-128"/>
            </a:endParaRPr>
          </a:p>
          <a:p>
            <a:pPr algn="just" defTabSz="895270" fontAlgn="base">
              <a:defRPr/>
            </a:pPr>
            <a:endParaRPr kumimoji="1" lang="en-US" altLang="ja-JP" sz="1762" dirty="0">
              <a:solidFill>
                <a:srgbClr val="000000"/>
              </a:solidFill>
              <a:latin typeface="Century" panose="02040604050505020304" pitchFamily="18" charset="0"/>
              <a:ea typeface="Meiryo UI" panose="020B0604030504040204" pitchFamily="50" charset="-128"/>
            </a:endParaRPr>
          </a:p>
          <a:p>
            <a:pPr algn="just" defTabSz="895270" fontAlgn="base">
              <a:defRPr/>
            </a:pPr>
            <a:endParaRPr kumimoji="1" lang="ja-JP" altLang="ja-JP" sz="1371" kern="100" dirty="0">
              <a:solidFill>
                <a:srgbClr val="4D4F53"/>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6FEE73FE-05B2-E437-99A7-0D73E5142CE8}"/>
              </a:ext>
            </a:extLst>
          </p:cNvPr>
          <p:cNvSpPr txBox="1"/>
          <p:nvPr/>
        </p:nvSpPr>
        <p:spPr>
          <a:xfrm>
            <a:off x="256652" y="9337837"/>
            <a:ext cx="5637097" cy="1074268"/>
          </a:xfrm>
          <a:prstGeom prst="rect">
            <a:avLst/>
          </a:prstGeom>
          <a:noFill/>
        </p:spPr>
        <p:txBody>
          <a:bodyPr wrap="square">
            <a:spAutoFit/>
          </a:bodyPr>
          <a:lstStyle/>
          <a:p>
            <a:pPr defTabSz="493456"/>
            <a:r>
              <a:rPr lang="ja-JP" altLang="en-US" sz="1943" b="1" dirty="0">
                <a:solidFill>
                  <a:prstClr val="black"/>
                </a:solidFill>
                <a:latin typeface="Meiryo UI" panose="020B0604030504040204" pitchFamily="50" charset="-128"/>
                <a:ea typeface="Meiryo UI" panose="020B0604030504040204" pitchFamily="50" charset="-128"/>
              </a:rPr>
              <a:t>事前登録のご依頼</a:t>
            </a:r>
            <a:endParaRPr lang="en-US" altLang="ja-JP" sz="1943" dirty="0">
              <a:solidFill>
                <a:prstClr val="black"/>
              </a:solidFill>
              <a:latin typeface="Meiryo UI" panose="020B0604030504040204" pitchFamily="50" charset="-128"/>
              <a:ea typeface="Meiryo UI" panose="020B0604030504040204" pitchFamily="50" charset="-128"/>
            </a:endParaRPr>
          </a:p>
          <a:p>
            <a:pPr defTabSz="493456"/>
            <a:r>
              <a:rPr lang="ja-JP" altLang="en-US" sz="1727" dirty="0">
                <a:solidFill>
                  <a:prstClr val="black"/>
                </a:solidFill>
                <a:latin typeface="Meiryo UI" panose="020B0604030504040204" pitchFamily="50" charset="-128"/>
                <a:ea typeface="Meiryo UI" panose="020B0604030504040204" pitchFamily="50" charset="-128"/>
              </a:rPr>
              <a:t>二次元コードもしくは下記アドレスより申込をお願いします。</a:t>
            </a:r>
            <a:endParaRPr lang="en-US" altLang="ja-JP" sz="1727" dirty="0">
              <a:solidFill>
                <a:prstClr val="black"/>
              </a:solidFill>
              <a:latin typeface="Meiryo UI" panose="020B0604030504040204" pitchFamily="50" charset="-128"/>
              <a:ea typeface="Meiryo UI" panose="020B0604030504040204" pitchFamily="50" charset="-128"/>
            </a:endParaRPr>
          </a:p>
          <a:p>
            <a:pPr defTabSz="493456"/>
            <a:r>
              <a:rPr lang="en-US" altLang="ja-JP" sz="1050" dirty="0">
                <a:solidFill>
                  <a:prstClr val="black"/>
                </a:solidFill>
                <a:latin typeface="Meiryo UI" panose="020B0604030504040204" pitchFamily="50" charset="-128"/>
                <a:ea typeface="Meiryo UI" panose="020B0604030504040204" pitchFamily="50" charset="-128"/>
              </a:rPr>
              <a:t>https://us02web.zoom.us/webinar/register/WN_wOArwEA9S0KLsImG06hG9A </a:t>
            </a:r>
            <a:r>
              <a:rPr lang="ja-JP" altLang="en-US" sz="1511" dirty="0">
                <a:solidFill>
                  <a:prstClr val="black"/>
                </a:solidFill>
                <a:latin typeface="Meiryo UI" panose="020B0604030504040204" pitchFamily="50" charset="-128"/>
                <a:ea typeface="Meiryo UI" panose="020B0604030504040204" pitchFamily="50" charset="-128"/>
              </a:rPr>
              <a:t>（第一三共株式会社　堀口　洸　電話：</a:t>
            </a:r>
            <a:r>
              <a:rPr lang="en-US" altLang="ja-JP" sz="1511" dirty="0">
                <a:solidFill>
                  <a:prstClr val="black"/>
                </a:solidFill>
                <a:latin typeface="Meiryo UI" panose="020B0604030504040204" pitchFamily="50" charset="-128"/>
                <a:ea typeface="Meiryo UI" panose="020B0604030504040204" pitchFamily="50" charset="-128"/>
              </a:rPr>
              <a:t>080-1335-4687</a:t>
            </a:r>
            <a:r>
              <a:rPr lang="ja-JP" altLang="en-US" sz="1511" dirty="0">
                <a:solidFill>
                  <a:prstClr val="black"/>
                </a:solidFill>
                <a:latin typeface="Meiryo UI" panose="020B0604030504040204" pitchFamily="50" charset="-128"/>
                <a:ea typeface="Meiryo UI" panose="020B0604030504040204" pitchFamily="50" charset="-128"/>
              </a:rPr>
              <a:t>）</a:t>
            </a:r>
            <a:endParaRPr lang="en-US" altLang="ja-JP" sz="1511" dirty="0">
              <a:solidFill>
                <a:prstClr val="black"/>
              </a:solidFill>
              <a:latin typeface="Meiryo UI" panose="020B0604030504040204" pitchFamily="50" charset="-128"/>
              <a:ea typeface="Meiryo UI" panose="020B0604030504040204" pitchFamily="50" charset="-128"/>
            </a:endParaRPr>
          </a:p>
        </p:txBody>
      </p:sp>
      <p:pic>
        <p:nvPicPr>
          <p:cNvPr id="1026" name="Picture 2">
            <a:extLst>
              <a:ext uri="{FF2B5EF4-FFF2-40B4-BE49-F238E27FC236}">
                <a16:creationId xmlns:a16="http://schemas.microsoft.com/office/drawing/2014/main" id="{14E6BAAD-B45D-8EC7-3669-EF2E64F00C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4603" y="8973044"/>
            <a:ext cx="1255183" cy="1255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695949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B0FB9FB86FEE14F88167A3D697F7AF3" ma:contentTypeVersion="2" ma:contentTypeDescription="新しいドキュメントを作成します。" ma:contentTypeScope="" ma:versionID="797c43a4ba914f13fa95ac60805bec5b">
  <xsd:schema xmlns:xsd="http://www.w3.org/2001/XMLSchema" xmlns:xs="http://www.w3.org/2001/XMLSchema" xmlns:p="http://schemas.microsoft.com/office/2006/metadata/properties" xmlns:ns1="http://schemas.microsoft.com/sharepoint/v3" xmlns:ns2="604f3def-9706-4e0d-bd6a-1976fe0d2b8b" targetNamespace="http://schemas.microsoft.com/office/2006/metadata/properties" ma:root="true" ma:fieldsID="5fd5b5492777d20d5b9f4f588104cd97" ns1:_="" ns2:_="">
    <xsd:import namespace="http://schemas.microsoft.com/sharepoint/v3"/>
    <xsd:import namespace="604f3def-9706-4e0d-bd6a-1976fe0d2b8b"/>
    <xsd:element name="properties">
      <xsd:complexType>
        <xsd:sequence>
          <xsd:element name="documentManagement">
            <xsd:complexType>
              <xsd:all>
                <xsd:element ref="ns1:PublishingStartDate" minOccurs="0"/>
                <xsd:element ref="ns1:PublishingExpirationDate" minOccurs="0"/>
                <xsd:element ref="ns2:_x4e26__x3073__x9806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04f3def-9706-4e0d-bd6a-1976fe0d2b8b" elementFormDefault="qualified">
    <xsd:import namespace="http://schemas.microsoft.com/office/2006/documentManagement/types"/>
    <xsd:import namespace="http://schemas.microsoft.com/office/infopath/2007/PartnerControls"/>
    <xsd:element name="_x4e26__x3073__x9806_" ma:index="10" nillable="true" ma:displayName="並び順" ma:internalName="_x4e26__x3073__x9806_">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x4e26__x3073__x9806_ xmlns="604f3def-9706-4e0d-bd6a-1976fe0d2b8b">20</_x4e26__x3073__x9806_>
  </documentManagement>
</p:properties>
</file>

<file path=customXml/itemProps1.xml><?xml version="1.0" encoding="utf-8"?>
<ds:datastoreItem xmlns:ds="http://schemas.openxmlformats.org/officeDocument/2006/customXml" ds:itemID="{C0946B12-177D-4F9D-A453-A054276B96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04f3def-9706-4e0d-bd6a-1976fe0d2b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EADAED-13BB-4B0D-B853-FCC49718E359}">
  <ds:schemaRefs>
    <ds:schemaRef ds:uri="http://schemas.microsoft.com/sharepoint/v3/contenttype/forms"/>
  </ds:schemaRefs>
</ds:datastoreItem>
</file>

<file path=customXml/itemProps3.xml><?xml version="1.0" encoding="utf-8"?>
<ds:datastoreItem xmlns:ds="http://schemas.openxmlformats.org/officeDocument/2006/customXml" ds:itemID="{FC02B0AD-D72F-4691-81B6-F3497C7FCE42}">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604f3def-9706-4e0d-bd6a-1976fe0d2b8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4230</TotalTime>
  <Words>547</Words>
  <Application>Microsoft Office PowerPoint</Application>
  <PresentationFormat>ユーザー設定</PresentationFormat>
  <Paragraphs>63</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UD デジタル 教科書体 N-B</vt:lpstr>
      <vt:lpstr>游ゴシック</vt:lpstr>
      <vt:lpstr>游ゴシック Light</vt:lpstr>
      <vt:lpstr>Arial</vt:lpstr>
      <vt:lpstr>Calibri</vt:lpstr>
      <vt:lpstr>Century</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Yui Sato</dc:creator>
  <cp:lastModifiedBy>HORIGUCHI FUKASHI / 堀口 洸</cp:lastModifiedBy>
  <cp:revision>165</cp:revision>
  <cp:lastPrinted>2024-12-02T06:30:32Z</cp:lastPrinted>
  <dcterms:created xsi:type="dcterms:W3CDTF">2019-01-08T02:26:12Z</dcterms:created>
  <dcterms:modified xsi:type="dcterms:W3CDTF">2025-01-23T03:31:03Z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0x010100DB0FB9FB86FEE14F88167A3D697F7AF3</vt:lpwstr>
  </property>
</Properties>
</file>