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7561263" cy="10693400"/>
  <p:notesSz cx="6807200" cy="9939338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87685"/>
    <a:srgbClr val="D83458"/>
    <a:srgbClr val="5D1C81"/>
    <a:srgbClr val="2880C3"/>
    <a:srgbClr val="013C94"/>
    <a:srgbClr val="177CC2"/>
    <a:srgbClr val="66B6EC"/>
    <a:srgbClr val="50ACEA"/>
    <a:srgbClr val="B4D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E52E41-58CA-4BE9-B57B-15A870718050}" v="8" dt="2021-09-22T06:44:45.6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howGuides="1">
      <p:cViewPr varScale="1">
        <p:scale>
          <a:sx n="55" d="100"/>
          <a:sy n="55" d="100"/>
        </p:scale>
        <p:origin x="2760" y="53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KUYA" userId="1d8926a7-8a80-4183-b4e4-188472bec76f" providerId="ADAL" clId="{DCE52E41-58CA-4BE9-B57B-15A870718050}"/>
    <pc:docChg chg="undo custSel modSld">
      <pc:chgData name="IKUYA" userId="1d8926a7-8a80-4183-b4e4-188472bec76f" providerId="ADAL" clId="{DCE52E41-58CA-4BE9-B57B-15A870718050}" dt="2021-09-22T07:12:36.997" v="137" actId="1076"/>
      <pc:docMkLst>
        <pc:docMk/>
      </pc:docMkLst>
      <pc:sldChg chg="addSp delSp modSp mod">
        <pc:chgData name="IKUYA" userId="1d8926a7-8a80-4183-b4e4-188472bec76f" providerId="ADAL" clId="{DCE52E41-58CA-4BE9-B57B-15A870718050}" dt="2021-09-22T07:12:36.997" v="137" actId="1076"/>
        <pc:sldMkLst>
          <pc:docMk/>
          <pc:sldMk cId="1307426120" sldId="260"/>
        </pc:sldMkLst>
        <pc:spChg chg="del mod">
          <ac:chgData name="IKUYA" userId="1d8926a7-8a80-4183-b4e4-188472bec76f" providerId="ADAL" clId="{DCE52E41-58CA-4BE9-B57B-15A870718050}" dt="2021-09-22T07:06:38.047" v="110" actId="478"/>
          <ac:spMkLst>
            <pc:docMk/>
            <pc:sldMk cId="1307426120" sldId="260"/>
            <ac:spMk id="2" creationId="{24452D1B-BA28-47DA-843F-2D10BE028289}"/>
          </ac:spMkLst>
        </pc:spChg>
        <pc:spChg chg="mod">
          <ac:chgData name="IKUYA" userId="1d8926a7-8a80-4183-b4e4-188472bec76f" providerId="ADAL" clId="{DCE52E41-58CA-4BE9-B57B-15A870718050}" dt="2021-09-22T06:57:36.165" v="107" actId="1076"/>
          <ac:spMkLst>
            <pc:docMk/>
            <pc:sldMk cId="1307426120" sldId="260"/>
            <ac:spMk id="20" creationId="{00000000-0000-0000-0000-000000000000}"/>
          </ac:spMkLst>
        </pc:spChg>
        <pc:spChg chg="mod">
          <ac:chgData name="IKUYA" userId="1d8926a7-8a80-4183-b4e4-188472bec76f" providerId="ADAL" clId="{DCE52E41-58CA-4BE9-B57B-15A870718050}" dt="2021-09-22T06:57:11.555" v="106" actId="1036"/>
          <ac:spMkLst>
            <pc:docMk/>
            <pc:sldMk cId="1307426120" sldId="260"/>
            <ac:spMk id="21" creationId="{1EDEF80F-737A-4668-9B76-5F380E566F89}"/>
          </ac:spMkLst>
        </pc:spChg>
        <pc:spChg chg="mod">
          <ac:chgData name="IKUYA" userId="1d8926a7-8a80-4183-b4e4-188472bec76f" providerId="ADAL" clId="{DCE52E41-58CA-4BE9-B57B-15A870718050}" dt="2021-09-22T06:57:11.555" v="106" actId="1036"/>
          <ac:spMkLst>
            <pc:docMk/>
            <pc:sldMk cId="1307426120" sldId="260"/>
            <ac:spMk id="22" creationId="{00000000-0000-0000-0000-000000000000}"/>
          </ac:spMkLst>
        </pc:spChg>
        <pc:spChg chg="mod">
          <ac:chgData name="IKUYA" userId="1d8926a7-8a80-4183-b4e4-188472bec76f" providerId="ADAL" clId="{DCE52E41-58CA-4BE9-B57B-15A870718050}" dt="2021-09-22T07:08:15.844" v="133" actId="403"/>
          <ac:spMkLst>
            <pc:docMk/>
            <pc:sldMk cId="1307426120" sldId="260"/>
            <ac:spMk id="23" creationId="{00000000-0000-0000-0000-000000000000}"/>
          </ac:spMkLst>
        </pc:spChg>
        <pc:spChg chg="mod">
          <ac:chgData name="IKUYA" userId="1d8926a7-8a80-4183-b4e4-188472bec76f" providerId="ADAL" clId="{DCE52E41-58CA-4BE9-B57B-15A870718050}" dt="2021-09-22T07:08:11.945" v="132" actId="403"/>
          <ac:spMkLst>
            <pc:docMk/>
            <pc:sldMk cId="1307426120" sldId="260"/>
            <ac:spMk id="24" creationId="{4E6218B6-5C39-422E-8703-5875B4DEE72D}"/>
          </ac:spMkLst>
        </pc:spChg>
        <pc:spChg chg="mod">
          <ac:chgData name="IKUYA" userId="1d8926a7-8a80-4183-b4e4-188472bec76f" providerId="ADAL" clId="{DCE52E41-58CA-4BE9-B57B-15A870718050}" dt="2021-09-22T06:57:40.932" v="108" actId="1076"/>
          <ac:spMkLst>
            <pc:docMk/>
            <pc:sldMk cId="1307426120" sldId="260"/>
            <ac:spMk id="26" creationId="{DB55A605-9A08-489A-AD03-5DC364A95BE0}"/>
          </ac:spMkLst>
        </pc:spChg>
        <pc:spChg chg="mod">
          <ac:chgData name="IKUYA" userId="1d8926a7-8a80-4183-b4e4-188472bec76f" providerId="ADAL" clId="{DCE52E41-58CA-4BE9-B57B-15A870718050}" dt="2021-09-22T06:57:11.555" v="106" actId="1036"/>
          <ac:spMkLst>
            <pc:docMk/>
            <pc:sldMk cId="1307426120" sldId="260"/>
            <ac:spMk id="28" creationId="{E6832096-381D-45A9-9909-B556E86DC4CA}"/>
          </ac:spMkLst>
        </pc:spChg>
        <pc:spChg chg="mod">
          <ac:chgData name="IKUYA" userId="1d8926a7-8a80-4183-b4e4-188472bec76f" providerId="ADAL" clId="{DCE52E41-58CA-4BE9-B57B-15A870718050}" dt="2021-09-22T07:08:23.934" v="135" actId="403"/>
          <ac:spMkLst>
            <pc:docMk/>
            <pc:sldMk cId="1307426120" sldId="260"/>
            <ac:spMk id="29" creationId="{85498824-B01F-4E71-9BA8-B3C4EC8A8B14}"/>
          </ac:spMkLst>
        </pc:spChg>
        <pc:spChg chg="mod">
          <ac:chgData name="IKUYA" userId="1d8926a7-8a80-4183-b4e4-188472bec76f" providerId="ADAL" clId="{DCE52E41-58CA-4BE9-B57B-15A870718050}" dt="2021-09-22T06:57:11.555" v="106" actId="1036"/>
          <ac:spMkLst>
            <pc:docMk/>
            <pc:sldMk cId="1307426120" sldId="260"/>
            <ac:spMk id="30" creationId="{D1C44163-B745-4B13-8648-71760C3F6ED1}"/>
          </ac:spMkLst>
        </pc:spChg>
        <pc:spChg chg="mod">
          <ac:chgData name="IKUYA" userId="1d8926a7-8a80-4183-b4e4-188472bec76f" providerId="ADAL" clId="{DCE52E41-58CA-4BE9-B57B-15A870718050}" dt="2021-09-22T07:08:19.633" v="134" actId="403"/>
          <ac:spMkLst>
            <pc:docMk/>
            <pc:sldMk cId="1307426120" sldId="260"/>
            <ac:spMk id="32" creationId="{CEFA140F-5E01-4D47-9D1A-9F14BA4AC839}"/>
          </ac:spMkLst>
        </pc:spChg>
        <pc:spChg chg="mod">
          <ac:chgData name="IKUYA" userId="1d8926a7-8a80-4183-b4e4-188472bec76f" providerId="ADAL" clId="{DCE52E41-58CA-4BE9-B57B-15A870718050}" dt="2021-09-22T07:07:37.678" v="126" actId="1076"/>
          <ac:spMkLst>
            <pc:docMk/>
            <pc:sldMk cId="1307426120" sldId="260"/>
            <ac:spMk id="34" creationId="{1FF8FE7F-8CFE-400C-ADE4-41335A24FB64}"/>
          </ac:spMkLst>
        </pc:spChg>
        <pc:spChg chg="mod">
          <ac:chgData name="IKUYA" userId="1d8926a7-8a80-4183-b4e4-188472bec76f" providerId="ADAL" clId="{DCE52E41-58CA-4BE9-B57B-15A870718050}" dt="2021-09-22T07:07:43.538" v="127" actId="1076"/>
          <ac:spMkLst>
            <pc:docMk/>
            <pc:sldMk cId="1307426120" sldId="260"/>
            <ac:spMk id="38" creationId="{D0BC9D2D-6BF3-47A1-9E40-F1FC75C501ED}"/>
          </ac:spMkLst>
        </pc:spChg>
        <pc:picChg chg="add mod">
          <ac:chgData name="IKUYA" userId="1d8926a7-8a80-4183-b4e4-188472bec76f" providerId="ADAL" clId="{DCE52E41-58CA-4BE9-B57B-15A870718050}" dt="2021-09-22T07:12:36.997" v="137" actId="1076"/>
          <ac:picMkLst>
            <pc:docMk/>
            <pc:sldMk cId="1307426120" sldId="260"/>
            <ac:picMk id="3" creationId="{1A2B13EE-7C7C-460C-A8F8-05CC3D9FAAB4}"/>
          </ac:picMkLst>
        </pc:picChg>
      </pc:sldChg>
    </pc:docChg>
  </pc:docChgLst>
  <pc:docChgLst>
    <pc:chgData name="Kawakata,Ikuya 河方郁也(九州-沖縄支店沖縄2)" userId="1d8926a7-8a80-4183-b4e4-188472bec76f" providerId="ADAL" clId="{1E7A1DB9-013B-4199-B496-FF1DC4BE5CD7}"/>
    <pc:docChg chg="modSld">
      <pc:chgData name="Kawakata,Ikuya 河方郁也(九州-沖縄支店沖縄2)" userId="1d8926a7-8a80-4183-b4e4-188472bec76f" providerId="ADAL" clId="{1E7A1DB9-013B-4199-B496-FF1DC4BE5CD7}" dt="2021-06-07T07:28:18.731" v="56" actId="14100"/>
      <pc:docMkLst>
        <pc:docMk/>
      </pc:docMkLst>
      <pc:sldChg chg="modSp">
        <pc:chgData name="Kawakata,Ikuya 河方郁也(九州-沖縄支店沖縄2)" userId="1d8926a7-8a80-4183-b4e4-188472bec76f" providerId="ADAL" clId="{1E7A1DB9-013B-4199-B496-FF1DC4BE5CD7}" dt="2021-06-07T07:28:18.731" v="56" actId="14100"/>
        <pc:sldMkLst>
          <pc:docMk/>
          <pc:sldMk cId="1307426120" sldId="260"/>
        </pc:sldMkLst>
        <pc:spChg chg="mod">
          <ac:chgData name="Kawakata,Ikuya 河方郁也(九州-沖縄支店沖縄2)" userId="1d8926a7-8a80-4183-b4e4-188472bec76f" providerId="ADAL" clId="{1E7A1DB9-013B-4199-B496-FF1DC4BE5CD7}" dt="2021-06-07T07:19:48.220" v="26" actId="6549"/>
          <ac:spMkLst>
            <pc:docMk/>
            <pc:sldMk cId="1307426120" sldId="260"/>
            <ac:spMk id="19" creationId="{00000000-0000-0000-0000-000000000000}"/>
          </ac:spMkLst>
        </pc:spChg>
        <pc:spChg chg="mod">
          <ac:chgData name="Kawakata,Ikuya 河方郁也(九州-沖縄支店沖縄2)" userId="1d8926a7-8a80-4183-b4e4-188472bec76f" providerId="ADAL" clId="{1E7A1DB9-013B-4199-B496-FF1DC4BE5CD7}" dt="2021-06-07T07:28:12.565" v="54" actId="14100"/>
          <ac:spMkLst>
            <pc:docMk/>
            <pc:sldMk cId="1307426120" sldId="260"/>
            <ac:spMk id="20" creationId="{00000000-0000-0000-0000-000000000000}"/>
          </ac:spMkLst>
        </pc:spChg>
        <pc:spChg chg="mod">
          <ac:chgData name="Kawakata,Ikuya 河方郁也(九州-沖縄支店沖縄2)" userId="1d8926a7-8a80-4183-b4e4-188472bec76f" providerId="ADAL" clId="{1E7A1DB9-013B-4199-B496-FF1DC4BE5CD7}" dt="2021-06-07T07:28:18.731" v="56" actId="14100"/>
          <ac:spMkLst>
            <pc:docMk/>
            <pc:sldMk cId="1307426120" sldId="260"/>
            <ac:spMk id="26" creationId="{DB55A605-9A08-489A-AD03-5DC364A95BE0}"/>
          </ac:spMkLst>
        </pc:spChg>
        <pc:spChg chg="mod">
          <ac:chgData name="Kawakata,Ikuya 河方郁也(九州-沖縄支店沖縄2)" userId="1d8926a7-8a80-4183-b4e4-188472bec76f" providerId="ADAL" clId="{1E7A1DB9-013B-4199-B496-FF1DC4BE5CD7}" dt="2021-06-07T07:18:42.673" v="24" actId="14100"/>
          <ac:spMkLst>
            <pc:docMk/>
            <pc:sldMk cId="1307426120" sldId="260"/>
            <ac:spMk id="29" creationId="{85498824-B01F-4E71-9BA8-B3C4EC8A8B14}"/>
          </ac:spMkLst>
        </pc:spChg>
      </pc:sldChg>
    </pc:docChg>
  </pc:docChgLst>
  <pc:docChgLst>
    <pc:chgData name="Kawakata,Ikuya 河方郁也(九州-沖縄支店沖縄2)" userId="1d8926a7-8a80-4183-b4e4-188472bec76f" providerId="ADAL" clId="{79133B51-41E9-4DE9-9C9A-D36244C920A2}"/>
    <pc:docChg chg="modSld">
      <pc:chgData name="Kawakata,Ikuya 河方郁也(九州-沖縄支店沖縄2)" userId="1d8926a7-8a80-4183-b4e4-188472bec76f" providerId="ADAL" clId="{79133B51-41E9-4DE9-9C9A-D36244C920A2}" dt="2021-07-28T06:09:35.688" v="32"/>
      <pc:docMkLst>
        <pc:docMk/>
      </pc:docMkLst>
      <pc:sldChg chg="modSp mod">
        <pc:chgData name="Kawakata,Ikuya 河方郁也(九州-沖縄支店沖縄2)" userId="1d8926a7-8a80-4183-b4e4-188472bec76f" providerId="ADAL" clId="{79133B51-41E9-4DE9-9C9A-D36244C920A2}" dt="2021-07-28T06:09:35.688" v="32"/>
        <pc:sldMkLst>
          <pc:docMk/>
          <pc:sldMk cId="1307426120" sldId="260"/>
        </pc:sldMkLst>
        <pc:spChg chg="mod">
          <ac:chgData name="Kawakata,Ikuya 河方郁也(九州-沖縄支店沖縄2)" userId="1d8926a7-8a80-4183-b4e4-188472bec76f" providerId="ADAL" clId="{79133B51-41E9-4DE9-9C9A-D36244C920A2}" dt="2021-07-28T06:09:35.688" v="32"/>
          <ac:spMkLst>
            <pc:docMk/>
            <pc:sldMk cId="1307426120" sldId="260"/>
            <ac:spMk id="20" creationId="{00000000-0000-0000-0000-000000000000}"/>
          </ac:spMkLst>
        </pc:spChg>
      </pc:sldChg>
    </pc:docChg>
  </pc:docChgLst>
  <pc:docChgLst>
    <pc:chgData name="Kawakata,Ikuya 河方郁也(九州-沖縄支店沖縄2)" userId="1d8926a7-8a80-4183-b4e4-188472bec76f" providerId="ADAL" clId="{5853EDB5-10F1-442A-B3AD-3889669E5F98}"/>
    <pc:docChg chg="undo custSel modSld">
      <pc:chgData name="Kawakata,Ikuya 河方郁也(九州-沖縄支店沖縄2)" userId="1d8926a7-8a80-4183-b4e4-188472bec76f" providerId="ADAL" clId="{5853EDB5-10F1-442A-B3AD-3889669E5F98}" dt="2021-08-30T00:49:40.268" v="732" actId="1076"/>
      <pc:docMkLst>
        <pc:docMk/>
      </pc:docMkLst>
      <pc:sldChg chg="addSp delSp modSp mod">
        <pc:chgData name="Kawakata,Ikuya 河方郁也(九州-沖縄支店沖縄2)" userId="1d8926a7-8a80-4183-b4e4-188472bec76f" providerId="ADAL" clId="{5853EDB5-10F1-442A-B3AD-3889669E5F98}" dt="2021-08-30T00:49:40.268" v="732" actId="1076"/>
        <pc:sldMkLst>
          <pc:docMk/>
          <pc:sldMk cId="1307426120" sldId="260"/>
        </pc:sldMkLst>
        <pc:spChg chg="add mod">
          <ac:chgData name="Kawakata,Ikuya 河方郁也(九州-沖縄支店沖縄2)" userId="1d8926a7-8a80-4183-b4e4-188472bec76f" providerId="ADAL" clId="{5853EDB5-10F1-442A-B3AD-3889669E5F98}" dt="2021-08-25T01:00:43.521" v="660" actId="1076"/>
          <ac:spMkLst>
            <pc:docMk/>
            <pc:sldMk cId="1307426120" sldId="260"/>
            <ac:spMk id="2" creationId="{24452D1B-BA28-47DA-843F-2D10BE028289}"/>
          </ac:spMkLst>
        </pc:spChg>
        <pc:spChg chg="del mod">
          <ac:chgData name="Kawakata,Ikuya 河方郁也(九州-沖縄支店沖縄2)" userId="1d8926a7-8a80-4183-b4e4-188472bec76f" providerId="ADAL" clId="{5853EDB5-10F1-442A-B3AD-3889669E5F98}" dt="2021-08-25T00:53:34.831" v="520" actId="478"/>
          <ac:spMkLst>
            <pc:docMk/>
            <pc:sldMk cId="1307426120" sldId="260"/>
            <ac:spMk id="12" creationId="{00000000-0000-0000-0000-000000000000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5T00:53:03.518" v="510" actId="1076"/>
          <ac:spMkLst>
            <pc:docMk/>
            <pc:sldMk cId="1307426120" sldId="260"/>
            <ac:spMk id="13" creationId="{00000000-0000-0000-0000-000000000000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5T00:56:10.275" v="534" actId="1076"/>
          <ac:spMkLst>
            <pc:docMk/>
            <pc:sldMk cId="1307426120" sldId="260"/>
            <ac:spMk id="14" creationId="{00000000-0000-0000-0000-000000000000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30T00:49:40.268" v="732" actId="1076"/>
          <ac:spMkLst>
            <pc:docMk/>
            <pc:sldMk cId="1307426120" sldId="260"/>
            <ac:spMk id="17" creationId="{00000000-0000-0000-0000-000000000000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5T00:56:10.275" v="534" actId="1076"/>
          <ac:spMkLst>
            <pc:docMk/>
            <pc:sldMk cId="1307426120" sldId="260"/>
            <ac:spMk id="19" creationId="{00000000-0000-0000-0000-000000000000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7T01:52:57.660" v="684"/>
          <ac:spMkLst>
            <pc:docMk/>
            <pc:sldMk cId="1307426120" sldId="260"/>
            <ac:spMk id="20" creationId="{00000000-0000-0000-0000-000000000000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5T00:56:20.630" v="539" actId="1035"/>
          <ac:spMkLst>
            <pc:docMk/>
            <pc:sldMk cId="1307426120" sldId="260"/>
            <ac:spMk id="21" creationId="{1EDEF80F-737A-4668-9B76-5F380E566F89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5T00:56:20.630" v="539" actId="1035"/>
          <ac:spMkLst>
            <pc:docMk/>
            <pc:sldMk cId="1307426120" sldId="260"/>
            <ac:spMk id="22" creationId="{00000000-0000-0000-0000-000000000000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5T00:56:20.630" v="539" actId="1035"/>
          <ac:spMkLst>
            <pc:docMk/>
            <pc:sldMk cId="1307426120" sldId="260"/>
            <ac:spMk id="23" creationId="{00000000-0000-0000-0000-000000000000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5T00:56:20.630" v="539" actId="1035"/>
          <ac:spMkLst>
            <pc:docMk/>
            <pc:sldMk cId="1307426120" sldId="260"/>
            <ac:spMk id="24" creationId="{4E6218B6-5C39-422E-8703-5875B4DEE72D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5T01:00:24.969" v="655" actId="1076"/>
          <ac:spMkLst>
            <pc:docMk/>
            <pc:sldMk cId="1307426120" sldId="260"/>
            <ac:spMk id="25" creationId="{00000000-0000-0000-0000-000000000000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7T01:53:05.719" v="710"/>
          <ac:spMkLst>
            <pc:docMk/>
            <pc:sldMk cId="1307426120" sldId="260"/>
            <ac:spMk id="26" creationId="{DB55A605-9A08-489A-AD03-5DC364A95BE0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5T00:56:20.630" v="539" actId="1035"/>
          <ac:spMkLst>
            <pc:docMk/>
            <pc:sldMk cId="1307426120" sldId="260"/>
            <ac:spMk id="28" creationId="{E6832096-381D-45A9-9909-B556E86DC4CA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5T00:56:20.630" v="539" actId="1035"/>
          <ac:spMkLst>
            <pc:docMk/>
            <pc:sldMk cId="1307426120" sldId="260"/>
            <ac:spMk id="29" creationId="{85498824-B01F-4E71-9BA8-B3C4EC8A8B14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5T00:56:20.630" v="539" actId="1035"/>
          <ac:spMkLst>
            <pc:docMk/>
            <pc:sldMk cId="1307426120" sldId="260"/>
            <ac:spMk id="30" creationId="{D1C44163-B745-4B13-8648-71760C3F6ED1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5T00:56:10.275" v="534" actId="1076"/>
          <ac:spMkLst>
            <pc:docMk/>
            <pc:sldMk cId="1307426120" sldId="260"/>
            <ac:spMk id="31" creationId="{00000000-0000-0000-0000-000000000000}"/>
          </ac:spMkLst>
        </pc:spChg>
        <pc:spChg chg="mod">
          <ac:chgData name="Kawakata,Ikuya 河方郁也(九州-沖縄支店沖縄2)" userId="1d8926a7-8a80-4183-b4e4-188472bec76f" providerId="ADAL" clId="{5853EDB5-10F1-442A-B3AD-3889669E5F98}" dt="2021-08-25T00:56:20.630" v="539" actId="1035"/>
          <ac:spMkLst>
            <pc:docMk/>
            <pc:sldMk cId="1307426120" sldId="260"/>
            <ac:spMk id="32" creationId="{CEFA140F-5E01-4D47-9D1A-9F14BA4AC839}"/>
          </ac:spMkLst>
        </pc:spChg>
        <pc:spChg chg="add del mod">
          <ac:chgData name="Kawakata,Ikuya 河方郁也(九州-沖縄支店沖縄2)" userId="1d8926a7-8a80-4183-b4e4-188472bec76f" providerId="ADAL" clId="{5853EDB5-10F1-442A-B3AD-3889669E5F98}" dt="2021-08-25T00:51:53.831" v="501" actId="478"/>
          <ac:spMkLst>
            <pc:docMk/>
            <pc:sldMk cId="1307426120" sldId="260"/>
            <ac:spMk id="33" creationId="{BE116B7D-279A-4356-AB23-8977837CEBE5}"/>
          </ac:spMkLst>
        </pc:spChg>
        <pc:spChg chg="add mod">
          <ac:chgData name="Kawakata,Ikuya 河方郁也(九州-沖縄支店沖縄2)" userId="1d8926a7-8a80-4183-b4e4-188472bec76f" providerId="ADAL" clId="{5853EDB5-10F1-442A-B3AD-3889669E5F98}" dt="2021-08-25T00:24:52.612" v="11" actId="571"/>
          <ac:spMkLst>
            <pc:docMk/>
            <pc:sldMk cId="1307426120" sldId="260"/>
            <ac:spMk id="33" creationId="{E01136BB-C4C5-467B-AE02-99B382FDA20C}"/>
          </ac:spMkLst>
        </pc:spChg>
        <pc:spChg chg="add mod">
          <ac:chgData name="Kawakata,Ikuya 河方郁也(九州-沖縄支店沖縄2)" userId="1d8926a7-8a80-4183-b4e4-188472bec76f" providerId="ADAL" clId="{5853EDB5-10F1-442A-B3AD-3889669E5F98}" dt="2021-08-25T00:52:20.376" v="508" actId="1076"/>
          <ac:spMkLst>
            <pc:docMk/>
            <pc:sldMk cId="1307426120" sldId="260"/>
            <ac:spMk id="34" creationId="{1FF8FE7F-8CFE-400C-ADE4-41335A24FB64}"/>
          </ac:spMkLst>
        </pc:spChg>
        <pc:spChg chg="add mod">
          <ac:chgData name="Kawakata,Ikuya 河方郁也(九州-沖縄支店沖縄2)" userId="1d8926a7-8a80-4183-b4e4-188472bec76f" providerId="ADAL" clId="{5853EDB5-10F1-442A-B3AD-3889669E5F98}" dt="2021-08-25T00:24:52.612" v="11" actId="571"/>
          <ac:spMkLst>
            <pc:docMk/>
            <pc:sldMk cId="1307426120" sldId="260"/>
            <ac:spMk id="34" creationId="{FF7A1BC9-D1B8-4475-9132-C8D99ACF4ACE}"/>
          </ac:spMkLst>
        </pc:spChg>
        <pc:spChg chg="add mod">
          <ac:chgData name="Kawakata,Ikuya 河方郁也(九州-沖縄支店沖縄2)" userId="1d8926a7-8a80-4183-b4e4-188472bec76f" providerId="ADAL" clId="{5853EDB5-10F1-442A-B3AD-3889669E5F98}" dt="2021-08-25T00:53:17.215" v="518" actId="20577"/>
          <ac:spMkLst>
            <pc:docMk/>
            <pc:sldMk cId="1307426120" sldId="260"/>
            <ac:spMk id="35" creationId="{B2E03C49-182B-4461-BDDB-925E94ABEF48}"/>
          </ac:spMkLst>
        </pc:spChg>
        <pc:spChg chg="add mod">
          <ac:chgData name="Kawakata,Ikuya 河方郁也(九州-沖縄支店沖縄2)" userId="1d8926a7-8a80-4183-b4e4-188472bec76f" providerId="ADAL" clId="{5853EDB5-10F1-442A-B3AD-3889669E5F98}" dt="2021-08-25T00:24:52.612" v="11" actId="571"/>
          <ac:spMkLst>
            <pc:docMk/>
            <pc:sldMk cId="1307426120" sldId="260"/>
            <ac:spMk id="35" creationId="{B9C17244-E95E-42AF-8AF7-C50A7785F9F5}"/>
          </ac:spMkLst>
        </pc:spChg>
        <pc:spChg chg="add mod">
          <ac:chgData name="Kawakata,Ikuya 河方郁也(九州-沖縄支店沖縄2)" userId="1d8926a7-8a80-4183-b4e4-188472bec76f" providerId="ADAL" clId="{5853EDB5-10F1-442A-B3AD-3889669E5F98}" dt="2021-08-25T00:55:20.406" v="533" actId="207"/>
          <ac:spMkLst>
            <pc:docMk/>
            <pc:sldMk cId="1307426120" sldId="260"/>
            <ac:spMk id="36" creationId="{98E55C46-D4EF-4995-919A-E2379CA3803A}"/>
          </ac:spMkLst>
        </pc:spChg>
        <pc:spChg chg="add del mod">
          <ac:chgData name="Kawakata,Ikuya 河方郁也(九州-沖縄支店沖縄2)" userId="1d8926a7-8a80-4183-b4e4-188472bec76f" providerId="ADAL" clId="{5853EDB5-10F1-442A-B3AD-3889669E5F98}" dt="2021-08-25T01:03:11.211" v="662" actId="478"/>
          <ac:spMkLst>
            <pc:docMk/>
            <pc:sldMk cId="1307426120" sldId="260"/>
            <ac:spMk id="37" creationId="{4137493A-DCAB-4E29-9D5F-93E4D02FD8DF}"/>
          </ac:spMkLst>
        </pc:spChg>
        <pc:spChg chg="add mod">
          <ac:chgData name="Kawakata,Ikuya 河方郁也(九州-沖縄支店沖縄2)" userId="1d8926a7-8a80-4183-b4e4-188472bec76f" providerId="ADAL" clId="{5853EDB5-10F1-442A-B3AD-3889669E5F98}" dt="2021-08-25T01:00:46.335" v="661" actId="1076"/>
          <ac:spMkLst>
            <pc:docMk/>
            <pc:sldMk cId="1307426120" sldId="260"/>
            <ac:spMk id="38" creationId="{D0BC9D2D-6BF3-47A1-9E40-F1FC75C501ED}"/>
          </ac:spMkLst>
        </pc:spChg>
        <pc:grpChg chg="mod">
          <ac:chgData name="Kawakata,Ikuya 河方郁也(九州-沖縄支店沖縄2)" userId="1d8926a7-8a80-4183-b4e4-188472bec76f" providerId="ADAL" clId="{5853EDB5-10F1-442A-B3AD-3889669E5F98}" dt="2021-08-25T00:56:10.275" v="534" actId="1076"/>
          <ac:grpSpMkLst>
            <pc:docMk/>
            <pc:sldMk cId="1307426120" sldId="260"/>
            <ac:grpSpMk id="10" creationId="{00000000-0000-0000-0000-000000000000}"/>
          </ac:grpSpMkLst>
        </pc:grpChg>
        <pc:grpChg chg="mod">
          <ac:chgData name="Kawakata,Ikuya 河方郁也(九州-沖縄支店沖縄2)" userId="1d8926a7-8a80-4183-b4e4-188472bec76f" providerId="ADAL" clId="{5853EDB5-10F1-442A-B3AD-3889669E5F98}" dt="2021-08-25T00:56:10.275" v="534" actId="1076"/>
          <ac:grpSpMkLst>
            <pc:docMk/>
            <pc:sldMk cId="1307426120" sldId="260"/>
            <ac:grpSpMk id="11" creationId="{00000000-0000-0000-0000-000000000000}"/>
          </ac:grpSpMkLst>
        </pc:grpChg>
        <pc:picChg chg="mod">
          <ac:chgData name="Kawakata,Ikuya 河方郁也(九州-沖縄支店沖縄2)" userId="1d8926a7-8a80-4183-b4e4-188472bec76f" providerId="ADAL" clId="{5853EDB5-10F1-442A-B3AD-3889669E5F98}" dt="2021-08-25T01:00:21.334" v="654" actId="1076"/>
          <ac:picMkLst>
            <pc:docMk/>
            <pc:sldMk cId="1307426120" sldId="260"/>
            <ac:picMk id="2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673B7-2D43-42B4-BD08-931A16C2DE59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E3944-8CEF-4F89-8817-324973C23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46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E3944-8CEF-4F89-8817-324973C2307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915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02" y="-17300"/>
            <a:ext cx="7589067" cy="107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56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2D8AF-ADDE-4375-8082-D2530A457D54}" type="datetimeFigureOut">
              <a:rPr kumimoji="1" lang="ja-JP" altLang="en-US" smtClean="0"/>
              <a:pPr/>
              <a:t>2021/9/22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241D-8CC1-4A86-B00C-5760889AB2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orms.office.com/r/hsfEdUAjEL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1116100" y="4550626"/>
            <a:ext cx="5401067" cy="338554"/>
            <a:chOff x="1080098" y="6463663"/>
            <a:chExt cx="5401067" cy="338554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098" y="6498828"/>
              <a:ext cx="5401067" cy="268225"/>
            </a:xfrm>
            <a:prstGeom prst="rect">
              <a:avLst/>
            </a:prstGeom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2412479" y="6463663"/>
              <a:ext cx="23762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" b="1" dirty="0">
                  <a:solidFill>
                    <a:schemeClr val="bg1"/>
                  </a:solidFill>
                </a:rPr>
                <a:t>PROGRAM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116100" y="2890927"/>
            <a:ext cx="5401067" cy="338554"/>
            <a:chOff x="1080098" y="4844055"/>
            <a:chExt cx="5401067" cy="338554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098" y="4879220"/>
              <a:ext cx="5401067" cy="268225"/>
            </a:xfrm>
            <a:prstGeom prst="rect">
              <a:avLst/>
            </a:prstGeom>
          </p:spPr>
        </p:pic>
        <p:sp>
          <p:nvSpPr>
            <p:cNvPr id="9" name="テキスト ボックス 8"/>
            <p:cNvSpPr txBox="1"/>
            <p:nvPr/>
          </p:nvSpPr>
          <p:spPr>
            <a:xfrm>
              <a:off x="2412479" y="4844055"/>
              <a:ext cx="23762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dirty="0">
                  <a:solidFill>
                    <a:schemeClr val="bg1"/>
                  </a:solidFill>
                </a:rPr>
                <a:t>開催概要</a:t>
              </a:r>
              <a:endParaRPr kumimoji="1" lang="en-US" altLang="ja-JP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709198" y="899492"/>
            <a:ext cx="62646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中部地区肝癌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Conference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116100" y="3508816"/>
            <a:ext cx="6621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ja-JP" altLang="en-US" sz="1400" b="1" dirty="0">
                <a:solidFill>
                  <a:srgbClr val="D8345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 時 </a:t>
            </a:r>
            <a:endParaRPr lang="en-US" altLang="ja-JP" sz="1400" b="1" dirty="0">
              <a:solidFill>
                <a:srgbClr val="D8345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927702" y="3949159"/>
            <a:ext cx="10389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ja-JP" altLang="en-US" sz="1400" b="1" dirty="0">
                <a:solidFill>
                  <a:srgbClr val="D8345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視聴方法</a:t>
            </a:r>
            <a:endParaRPr lang="en-US" altLang="ja-JP" sz="1400" b="1" dirty="0">
              <a:solidFill>
                <a:srgbClr val="D8345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992752" y="3408306"/>
            <a:ext cx="4824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水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19:00-20:30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700297" y="5282891"/>
            <a:ext cx="6154829" cy="66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ja-JP" sz="14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19:00-19:30</a:t>
            </a:r>
            <a:r>
              <a:rPr lang="ja-JP" altLang="en-US" sz="14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（基調講演）</a:t>
            </a:r>
            <a:endParaRPr lang="en-US" altLang="ja-JP" sz="1400" b="1" dirty="0">
              <a:solidFill>
                <a:srgbClr val="08768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30000"/>
              </a:spcBef>
            </a:pPr>
            <a:r>
              <a:rPr lang="ja-JP" altLang="en-US" sz="18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「肝細胞癌治療における副作用マネージメントの取り組み」</a:t>
            </a:r>
            <a:endParaRPr lang="en-US" altLang="ja-JP" sz="1800" b="1" dirty="0">
              <a:solidFill>
                <a:srgbClr val="08768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353023" y="6136655"/>
            <a:ext cx="6487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ja-JP" altLang="en-US" sz="14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演者</a:t>
            </a:r>
            <a:endParaRPr lang="en-US" altLang="ja-JP" sz="1400" b="1" dirty="0">
              <a:solidFill>
                <a:srgbClr val="08768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08462" y="6136655"/>
            <a:ext cx="2366852" cy="61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石原 健二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300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中頭病院 消化器内科 医長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155017" y="10200118"/>
            <a:ext cx="33779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共催：沖縄県病院薬剤師会、中外製薬株式会社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537" y="10032711"/>
            <a:ext cx="1249680" cy="507875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1997343" y="3901691"/>
            <a:ext cx="4032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による個人視聴</a:t>
            </a:r>
            <a:endParaRPr lang="en-US" altLang="ja-JP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EDEF80F-737A-4668-9B76-5F380E566F89}"/>
              </a:ext>
            </a:extLst>
          </p:cNvPr>
          <p:cNvSpPr/>
          <p:nvPr/>
        </p:nvSpPr>
        <p:spPr>
          <a:xfrm>
            <a:off x="3348583" y="4985848"/>
            <a:ext cx="6621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ja-JP" altLang="en-US" sz="14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座長</a:t>
            </a:r>
            <a:endParaRPr lang="en-US" altLang="ja-JP" sz="1400" b="1" dirty="0">
              <a:solidFill>
                <a:srgbClr val="08768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E6218B6-5C39-422E-8703-5875B4DEE72D}"/>
              </a:ext>
            </a:extLst>
          </p:cNvPr>
          <p:cNvSpPr/>
          <p:nvPr/>
        </p:nvSpPr>
        <p:spPr>
          <a:xfrm>
            <a:off x="4010706" y="4981007"/>
            <a:ext cx="2309251" cy="61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座覇 修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300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中頭病院 消化器内科 部長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B55A605-9A08-489A-AD03-5DC364A95BE0}"/>
              </a:ext>
            </a:extLst>
          </p:cNvPr>
          <p:cNvSpPr/>
          <p:nvPr/>
        </p:nvSpPr>
        <p:spPr>
          <a:xfrm>
            <a:off x="709198" y="7286648"/>
            <a:ext cx="6108373" cy="66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ja-JP" sz="14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19:30-20:30</a:t>
            </a:r>
            <a:r>
              <a:rPr lang="ja-JP" altLang="en-US" sz="14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（特別講演）</a:t>
            </a:r>
            <a:endParaRPr lang="en-US" altLang="ja-JP" sz="1400" b="1" dirty="0">
              <a:solidFill>
                <a:srgbClr val="08768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30000"/>
              </a:spcBef>
            </a:pPr>
            <a:r>
              <a:rPr lang="ja-JP" altLang="en-US" sz="18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「肝細胞癌の薬物治療 </a:t>
            </a:r>
            <a:r>
              <a:rPr lang="en-US" altLang="ja-JP" sz="18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</a:t>
            </a:r>
            <a:r>
              <a:rPr lang="ja-JP" altLang="en-US" sz="18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新たな治療戦略</a:t>
            </a:r>
            <a:r>
              <a:rPr lang="en-US" altLang="ja-JP" sz="18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1800" b="1" dirty="0">
              <a:solidFill>
                <a:srgbClr val="08768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6832096-381D-45A9-9909-B556E86DC4CA}"/>
              </a:ext>
            </a:extLst>
          </p:cNvPr>
          <p:cNvSpPr/>
          <p:nvPr/>
        </p:nvSpPr>
        <p:spPr>
          <a:xfrm>
            <a:off x="3355267" y="8071215"/>
            <a:ext cx="6487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ja-JP" altLang="en-US" sz="14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演者</a:t>
            </a:r>
            <a:endParaRPr lang="en-US" altLang="ja-JP" sz="1400" b="1" dirty="0">
              <a:solidFill>
                <a:srgbClr val="08768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5498824-B01F-4E71-9BA8-B3C4EC8A8B14}"/>
              </a:ext>
            </a:extLst>
          </p:cNvPr>
          <p:cNvSpPr/>
          <p:nvPr/>
        </p:nvSpPr>
        <p:spPr>
          <a:xfrm>
            <a:off x="4004020" y="8071215"/>
            <a:ext cx="2828589" cy="61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玉井 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先生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300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鹿児島市立病院 消化器内科 科長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1C44163-B745-4B13-8648-71760C3F6ED1}"/>
              </a:ext>
            </a:extLst>
          </p:cNvPr>
          <p:cNvSpPr/>
          <p:nvPr/>
        </p:nvSpPr>
        <p:spPr>
          <a:xfrm>
            <a:off x="3348583" y="6899956"/>
            <a:ext cx="6621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ja-JP" altLang="en-US" sz="14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座長</a:t>
            </a:r>
            <a:endParaRPr lang="en-US" altLang="ja-JP" sz="1400" b="1" dirty="0">
              <a:solidFill>
                <a:srgbClr val="08768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CEFA140F-5E01-4D47-9D1A-9F14BA4AC839}"/>
              </a:ext>
            </a:extLst>
          </p:cNvPr>
          <p:cNvSpPr/>
          <p:nvPr/>
        </p:nvSpPr>
        <p:spPr>
          <a:xfrm>
            <a:off x="4010706" y="6895115"/>
            <a:ext cx="2309251" cy="61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知念 隆之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300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中頭病院 消化器内科 部長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FF8FE7F-8CFE-400C-ADE4-41335A24FB64}"/>
              </a:ext>
            </a:extLst>
          </p:cNvPr>
          <p:cNvSpPr txBox="1"/>
          <p:nvPr/>
        </p:nvSpPr>
        <p:spPr>
          <a:xfrm>
            <a:off x="731995" y="9562068"/>
            <a:ext cx="44598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お問い合わせ先：沖縄支店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担当：松岡 優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endParaRPr lang="en-US" altLang="ja-JP" sz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098-861-1211【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受付時間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土日･祝日を除く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08:45 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17:30】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2E03C49-182B-4461-BDDB-925E94ABEF48}"/>
              </a:ext>
            </a:extLst>
          </p:cNvPr>
          <p:cNvSpPr/>
          <p:nvPr/>
        </p:nvSpPr>
        <p:spPr>
          <a:xfrm>
            <a:off x="2057741" y="1507095"/>
            <a:ext cx="340509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100" b="0" i="0" u="none" strike="noStrike" kern="95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日病薬病院薬学認定　薬剤師制度 </a:t>
            </a:r>
            <a:r>
              <a:rPr kumimoji="0" lang="en-US" altLang="ja-JP" sz="1100" b="0" i="0" u="none" strike="noStrike" kern="95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0" lang="en-US" altLang="ja-JP" sz="1100" kern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1.0</a:t>
            </a:r>
            <a:r>
              <a:rPr kumimoji="0" lang="ja-JP" altLang="en-US" sz="1100" b="0" i="0" u="none" strike="noStrike" kern="95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単位</a:t>
            </a:r>
            <a:r>
              <a:rPr kumimoji="0" lang="ja-JP" altLang="ja-JP" sz="1100" b="0" i="0" u="none" strike="noStrike" kern="95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申請中</a:t>
            </a:r>
            <a:r>
              <a:rPr kumimoji="0" lang="en-US" altLang="ja-JP" sz="1100" b="0" i="0" u="none" strike="noStrike" kern="95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8E55C46-D4EF-4995-919A-E2379CA3803A}"/>
              </a:ext>
            </a:extLst>
          </p:cNvPr>
          <p:cNvSpPr/>
          <p:nvPr/>
        </p:nvSpPr>
        <p:spPr>
          <a:xfrm>
            <a:off x="709198" y="1946201"/>
            <a:ext cx="6154829" cy="8694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注意点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0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日病薬病院薬学認定単位をご希望の先生方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視聴時間が満たない場合、単位付与ができませんので、予めご了承下さい。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0"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視聴確認のため、講演中に</a:t>
            </a:r>
            <a:r>
              <a:rPr kumimoji="0"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0"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回キーワードを提示しますので、キーワードをお控え下さい。</a:t>
            </a:r>
            <a:endParaRPr kumimoji="0"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293248"/>
            <a:r>
              <a:rPr kumimoji="0"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キーワード確認のため、講演会終了後に二次元コードを提示しますので、キーワード入力をお願いします。</a:t>
            </a:r>
            <a:endParaRPr kumimoji="0"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0BC9D2D-6BF3-47A1-9E40-F1FC75C501ED}"/>
              </a:ext>
            </a:extLst>
          </p:cNvPr>
          <p:cNvSpPr txBox="1"/>
          <p:nvPr/>
        </p:nvSpPr>
        <p:spPr>
          <a:xfrm>
            <a:off x="2155017" y="8741236"/>
            <a:ext cx="51571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ea typeface="メイリオ" panose="020B0604030504040204" pitchFamily="50" charset="-128"/>
              </a:rPr>
              <a:t>←ご参加にあたっては</a:t>
            </a:r>
            <a:r>
              <a:rPr lang="en-US" altLang="ja-JP" sz="1050" dirty="0">
                <a:ea typeface="メイリオ" panose="020B0604030504040204" pitchFamily="50" charset="-128"/>
              </a:rPr>
              <a:t>､</a:t>
            </a:r>
            <a:r>
              <a:rPr lang="ja-JP" altLang="en-US" sz="1050" dirty="0">
                <a:ea typeface="メイリオ" panose="020B0604030504040204" pitchFamily="50" charset="-128"/>
              </a:rPr>
              <a:t>二次元コードより</a:t>
            </a:r>
            <a:endParaRPr lang="en-US" altLang="ja-JP" sz="1050" dirty="0">
              <a:ea typeface="メイリオ" panose="020B0604030504040204" pitchFamily="50" charset="-128"/>
            </a:endParaRPr>
          </a:p>
          <a:p>
            <a:r>
              <a:rPr lang="ja-JP" altLang="en-US" sz="1050" dirty="0">
                <a:ea typeface="メイリオ" panose="020B0604030504040204" pitchFamily="50" charset="-128"/>
              </a:rPr>
              <a:t>　必ずご参加登録を頂きますようお願い申し上げます（</a:t>
            </a:r>
            <a:r>
              <a:rPr lang="en-US" altLang="ja-JP" sz="1050" b="1" u="sng" dirty="0">
                <a:ea typeface="メイリオ" panose="020B0604030504040204" pitchFamily="50" charset="-128"/>
              </a:rPr>
              <a:t>11</a:t>
            </a:r>
            <a:r>
              <a:rPr lang="ja-JP" altLang="en-US" sz="1050" b="1" u="sng" dirty="0">
                <a:ea typeface="メイリオ" panose="020B0604030504040204" pitchFamily="50" charset="-128"/>
              </a:rPr>
              <a:t>月</a:t>
            </a:r>
            <a:r>
              <a:rPr lang="en-US" altLang="ja-JP" sz="1050" b="1" u="sng" dirty="0">
                <a:ea typeface="メイリオ" panose="020B0604030504040204" pitchFamily="50" charset="-128"/>
              </a:rPr>
              <a:t>9</a:t>
            </a:r>
            <a:r>
              <a:rPr lang="ja-JP" altLang="en-US" sz="1050" b="1" u="sng" dirty="0">
                <a:ea typeface="メイリオ" panose="020B0604030504040204" pitchFamily="50" charset="-128"/>
              </a:rPr>
              <a:t>日まで</a:t>
            </a:r>
            <a:r>
              <a:rPr lang="ja-JP" altLang="en-US" sz="1050" dirty="0">
                <a:ea typeface="メイリオ" panose="020B0604030504040204" pitchFamily="50" charset="-128"/>
              </a:rPr>
              <a:t>）</a:t>
            </a:r>
            <a:br>
              <a:rPr lang="en-US" altLang="ja-JP" sz="1050" dirty="0">
                <a:ea typeface="メイリオ" panose="020B0604030504040204" pitchFamily="50" charset="-128"/>
              </a:rPr>
            </a:br>
            <a:r>
              <a:rPr lang="ja-JP" altLang="en-US" sz="1050" dirty="0">
                <a:ea typeface="メイリオ" panose="020B0604030504040204" pitchFamily="50" charset="-128"/>
              </a:rPr>
              <a:t>　個人情報は</a:t>
            </a:r>
            <a:r>
              <a:rPr lang="en-US" altLang="ja-JP" sz="1050" dirty="0">
                <a:ea typeface="メイリオ" panose="020B0604030504040204" pitchFamily="50" charset="-128"/>
              </a:rPr>
              <a:t>､</a:t>
            </a:r>
            <a:r>
              <a:rPr lang="ja-JP" altLang="en-US" sz="1050" dirty="0">
                <a:ea typeface="メイリオ" panose="020B0604030504040204" pitchFamily="50" charset="-128"/>
              </a:rPr>
              <a:t>オンライン講演会へのご参加意思の確認</a:t>
            </a:r>
            <a:r>
              <a:rPr lang="en-US" altLang="ja-JP" sz="1050" dirty="0">
                <a:ea typeface="メイリオ" panose="020B0604030504040204" pitchFamily="50" charset="-128"/>
              </a:rPr>
              <a:t>､</a:t>
            </a:r>
          </a:p>
          <a:p>
            <a:r>
              <a:rPr lang="ja-JP" altLang="en-US" sz="1050" dirty="0">
                <a:ea typeface="メイリオ" panose="020B0604030504040204" pitchFamily="50" charset="-128"/>
              </a:rPr>
              <a:t>　また</a:t>
            </a:r>
            <a:r>
              <a:rPr lang="en-US" altLang="ja-JP" sz="1050" dirty="0">
                <a:ea typeface="メイリオ" panose="020B0604030504040204" pitchFamily="50" charset="-128"/>
              </a:rPr>
              <a:t>URL</a:t>
            </a:r>
            <a:r>
              <a:rPr lang="ja-JP" altLang="en-US" sz="1050" dirty="0">
                <a:ea typeface="メイリオ" panose="020B0604030504040204" pitchFamily="50" charset="-128"/>
              </a:rPr>
              <a:t>のご送付といった目的以外で利用することは</a:t>
            </a:r>
            <a:r>
              <a:rPr lang="en-US" altLang="ja-JP" sz="1050" dirty="0">
                <a:ea typeface="メイリオ" panose="020B0604030504040204" pitchFamily="50" charset="-128"/>
              </a:rPr>
              <a:t>､</a:t>
            </a:r>
            <a:r>
              <a:rPr lang="ja-JP" altLang="en-US" sz="1050" dirty="0">
                <a:ea typeface="メイリオ" panose="020B0604030504040204" pitchFamily="50" charset="-128"/>
              </a:rPr>
              <a:t>一切ございません。</a:t>
            </a:r>
            <a:endParaRPr lang="ja-JP" altLang="en-US" sz="1050" dirty="0"/>
          </a:p>
        </p:txBody>
      </p:sp>
      <p:pic>
        <p:nvPicPr>
          <p:cNvPr id="3" name="図 2">
            <a:hlinkClick r:id="rId6"/>
            <a:extLst>
              <a:ext uri="{FF2B5EF4-FFF2-40B4-BE49-F238E27FC236}">
                <a16:creationId xmlns:a16="http://schemas.microsoft.com/office/drawing/2014/main" id="{1A2B13EE-7C7C-460C-A8F8-05CC3D9FAA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8177" y="8239589"/>
            <a:ext cx="1237965" cy="123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426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68B9B1F578C41408459713EE41323BB" ma:contentTypeVersion="13" ma:contentTypeDescription="新しいドキュメントを作成します。" ma:contentTypeScope="" ma:versionID="46abadefefb084bfc5b5568fe284fa2d">
  <xsd:schema xmlns:xsd="http://www.w3.org/2001/XMLSchema" xmlns:xs="http://www.w3.org/2001/XMLSchema" xmlns:p="http://schemas.microsoft.com/office/2006/metadata/properties" xmlns:ns3="699b7745-cf49-41c7-b76d-e81ec49e38b2" xmlns:ns4="11cbe655-e972-4306-8f20-3c2b70a205f8" targetNamespace="http://schemas.microsoft.com/office/2006/metadata/properties" ma:root="true" ma:fieldsID="89bd0e20eb86cd13759c76cab7aabfb8" ns3:_="" ns4:_="">
    <xsd:import namespace="699b7745-cf49-41c7-b76d-e81ec49e38b2"/>
    <xsd:import namespace="11cbe655-e972-4306-8f20-3c2b70a20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b7745-cf49-41c7-b76d-e81ec49e38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cbe655-e972-4306-8f20-3c2b70a20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513C01-0496-4106-9DA3-370CF00CB1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703A64-C05E-43AB-ADC4-3B81EAC3A8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9b7745-cf49-41c7-b76d-e81ec49e38b2"/>
    <ds:schemaRef ds:uri="11cbe655-e972-4306-8f20-3c2b70a20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4691CF-65D9-4361-A93A-2E199F3AB1BB}">
  <ds:schemaRefs>
    <ds:schemaRef ds:uri="http://www.w3.org/XML/1998/namespace"/>
    <ds:schemaRef ds:uri="11cbe655-e972-4306-8f20-3c2b70a205f8"/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699b7745-cf49-41c7-b76d-e81ec49e38b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2845</TotalTime>
  <Words>277</Words>
  <Application>Microsoft Office PowerPoint</Application>
  <PresentationFormat>ユーザー設定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メイリオ</vt:lpstr>
      <vt:lpstr>Arial</vt:lpstr>
      <vt:lpstr>Calibri</vt:lpstr>
      <vt:lpstr>Office テーマ</vt:lpstr>
      <vt:lpstr>PowerPoint プレゼンテーション</vt:lpstr>
    </vt:vector>
  </TitlesOfParts>
  <Company>(株)博報堂ＤＹホールディングス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(株)博報堂DYホールディングｽ</dc:creator>
  <cp:lastModifiedBy>Kawakata,Ikuya 河方郁也(九州-沖縄支店沖縄2)</cp:lastModifiedBy>
  <cp:revision>114</cp:revision>
  <cp:lastPrinted>2021-08-25T01:01:10Z</cp:lastPrinted>
  <dcterms:created xsi:type="dcterms:W3CDTF">2017-12-27T04:51:23Z</dcterms:created>
  <dcterms:modified xsi:type="dcterms:W3CDTF">2021-09-22T08:31:13Z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0x010100968B9B1F578C41408459713EE41323BB</vt:lpwstr>
  </property>
</Properties>
</file>