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notesMasterIdLst>
    <p:notesMasterId r:id="rId5"/>
  </p:notesMasterIdLst>
  <p:sldIdLst>
    <p:sldId id="290" r:id="rId3"/>
    <p:sldId id="291" r:id="rId4"/>
  </p:sldIdLst>
  <p:sldSz cx="7556500" cy="106934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平　里沙" initials="大平　里沙" lastIdx="3" clrIdx="0">
    <p:extLst>
      <p:ext uri="{19B8F6BF-5375-455C-9EA6-DF929625EA0E}">
        <p15:presenceInfo xmlns:p15="http://schemas.microsoft.com/office/powerpoint/2012/main" userId="S-1-5-21-2221256083-30560100-4120528836-57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37"/>
    <p:restoredTop sz="94667"/>
  </p:normalViewPr>
  <p:slideViewPr>
    <p:cSldViewPr>
      <p:cViewPr varScale="1">
        <p:scale>
          <a:sx n="48" d="100"/>
          <a:sy n="48" d="100"/>
        </p:scale>
        <p:origin x="2232" y="32"/>
      </p:cViewPr>
      <p:guideLst>
        <p:guide orient="horz" pos="2880"/>
        <p:guide pos="216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120" d="100"/>
          <a:sy n="120" d="100"/>
        </p:scale>
        <p:origin x="402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264" cy="498738"/>
          </a:xfrm>
          <a:prstGeom prst="rect">
            <a:avLst/>
          </a:prstGeom>
        </p:spPr>
        <p:txBody>
          <a:bodyPr vert="horz" lIns="83905" tIns="41953" rIns="83905" bIns="41953"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507" y="0"/>
            <a:ext cx="2950264" cy="498738"/>
          </a:xfrm>
          <a:prstGeom prst="rect">
            <a:avLst/>
          </a:prstGeom>
        </p:spPr>
        <p:txBody>
          <a:bodyPr vert="horz" lIns="83905" tIns="41953" rIns="83905" bIns="41953" rtlCol="0"/>
          <a:lstStyle>
            <a:lvl1pPr algn="r">
              <a:defRPr sz="1100"/>
            </a:lvl1pPr>
          </a:lstStyle>
          <a:p>
            <a:fld id="{EB6D6DEF-11B0-AD4B-8586-D9D6122E42C5}" type="datetimeFigureOut">
              <a:rPr kumimoji="1" lang="ja-JP" altLang="en-US" smtClean="0"/>
              <a:t>2022/7/24</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68550" cy="3352800"/>
          </a:xfrm>
          <a:prstGeom prst="rect">
            <a:avLst/>
          </a:prstGeom>
          <a:noFill/>
          <a:ln w="12700">
            <a:solidFill>
              <a:prstClr val="black"/>
            </a:solidFill>
          </a:ln>
        </p:spPr>
        <p:txBody>
          <a:bodyPr vert="horz" lIns="83905" tIns="41953" rIns="83905" bIns="41953" rtlCol="0" anchor="ctr"/>
          <a:lstStyle/>
          <a:p>
            <a:endParaRPr lang="ja-JP" altLang="en-US"/>
          </a:p>
        </p:txBody>
      </p:sp>
      <p:sp>
        <p:nvSpPr>
          <p:cNvPr id="5" name="ノート プレースホルダー 4"/>
          <p:cNvSpPr>
            <a:spLocks noGrp="1"/>
          </p:cNvSpPr>
          <p:nvPr>
            <p:ph type="body" sz="quarter" idx="3"/>
          </p:nvPr>
        </p:nvSpPr>
        <p:spPr>
          <a:xfrm>
            <a:off x="680720" y="4783749"/>
            <a:ext cx="5445760" cy="3913172"/>
          </a:xfrm>
          <a:prstGeom prst="rect">
            <a:avLst/>
          </a:prstGeom>
        </p:spPr>
        <p:txBody>
          <a:bodyPr vert="horz" lIns="83905" tIns="41953" rIns="83905" bIns="419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01"/>
            <a:ext cx="2950264" cy="498738"/>
          </a:xfrm>
          <a:prstGeom prst="rect">
            <a:avLst/>
          </a:prstGeom>
        </p:spPr>
        <p:txBody>
          <a:bodyPr vert="horz" lIns="83905" tIns="41953" rIns="83905" bIns="41953"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507" y="9440601"/>
            <a:ext cx="2950264" cy="498738"/>
          </a:xfrm>
          <a:prstGeom prst="rect">
            <a:avLst/>
          </a:prstGeom>
        </p:spPr>
        <p:txBody>
          <a:bodyPr vert="horz" lIns="83905" tIns="41953" rIns="83905" bIns="41953" rtlCol="0" anchor="b"/>
          <a:lstStyle>
            <a:lvl1pPr algn="r">
              <a:defRPr sz="1100"/>
            </a:lvl1pPr>
          </a:lstStyle>
          <a:p>
            <a:fld id="{BB70C9D5-FCC5-AB47-BB34-993CE6A6E40F}" type="slidenum">
              <a:rPr kumimoji="1" lang="ja-JP" altLang="en-US" smtClean="0"/>
              <a:t>‹#›</a:t>
            </a:fld>
            <a:endParaRPr kumimoji="1" lang="ja-JP" altLang="en-US"/>
          </a:p>
        </p:txBody>
      </p:sp>
    </p:spTree>
    <p:extLst>
      <p:ext uri="{BB962C8B-B14F-4D97-AF65-F5344CB8AC3E}">
        <p14:creationId xmlns:p14="http://schemas.microsoft.com/office/powerpoint/2010/main" val="5153619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70C9D5-FCC5-AB47-BB34-993CE6A6E40F}" type="slidenum">
              <a:rPr kumimoji="1" lang="ja-JP" altLang="en-US" smtClean="0"/>
              <a:t>1</a:t>
            </a:fld>
            <a:endParaRPr kumimoji="1" lang="ja-JP" altLang="en-US"/>
          </a:p>
        </p:txBody>
      </p:sp>
    </p:spTree>
    <p:extLst>
      <p:ext uri="{BB962C8B-B14F-4D97-AF65-F5344CB8AC3E}">
        <p14:creationId xmlns:p14="http://schemas.microsoft.com/office/powerpoint/2010/main" val="188222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2769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7/24/2022</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0429DB-9B7C-4AB5-88C4-B98134DD18AE}"/>
              </a:ext>
            </a:extLst>
          </p:cNvPr>
          <p:cNvSpPr>
            <a:spLocks noGrp="1"/>
          </p:cNvSpPr>
          <p:nvPr>
            <p:ph type="title"/>
          </p:nvPr>
        </p:nvSpPr>
        <p:spPr>
          <a:xfrm>
            <a:off x="520494" y="569326"/>
            <a:ext cx="6517481" cy="2066896"/>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63BE6C-7139-49D0-9BB8-8ED0F76D79D6}"/>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AC21964-82DF-4AED-975A-DB88CB4F3875}"/>
              </a:ext>
            </a:extLst>
          </p:cNvPr>
          <p:cNvSpPr>
            <a:spLocks noGrp="1"/>
          </p:cNvSpPr>
          <p:nvPr>
            <p:ph sz="half" idx="2"/>
          </p:nvPr>
        </p:nvSpPr>
        <p:spPr>
          <a:xfrm>
            <a:off x="520494" y="3906061"/>
            <a:ext cx="3196753"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F9B5244-C1DB-4EAF-AC24-6047F4864845}"/>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1CB5947-BD57-406C-B080-8FD3581BEC2E}"/>
              </a:ext>
            </a:extLst>
          </p:cNvPr>
          <p:cNvSpPr>
            <a:spLocks noGrp="1"/>
          </p:cNvSpPr>
          <p:nvPr>
            <p:ph sz="quarter" idx="4"/>
          </p:nvPr>
        </p:nvSpPr>
        <p:spPr>
          <a:xfrm>
            <a:off x="3825478" y="3906061"/>
            <a:ext cx="3212497"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F9E9026-05C2-4462-9EF1-5615AF77CDCA}"/>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8" name="フッター プレースホルダー 7">
            <a:extLst>
              <a:ext uri="{FF2B5EF4-FFF2-40B4-BE49-F238E27FC236}">
                <a16:creationId xmlns:a16="http://schemas.microsoft.com/office/drawing/2014/main" id="{E94F8BEC-982E-4A83-868F-40B682F7B8B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0949A01-6833-492E-804D-DBAD0E876183}"/>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783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E3055B-B755-4D10-878F-1686B8A30B3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104E3F8-B405-428F-A7FD-C22120B19334}"/>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4" name="フッター プレースホルダー 3">
            <a:extLst>
              <a:ext uri="{FF2B5EF4-FFF2-40B4-BE49-F238E27FC236}">
                <a16:creationId xmlns:a16="http://schemas.microsoft.com/office/drawing/2014/main" id="{8675A180-1AEB-4EFE-B449-A319636FDB0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A2D6C51-B54F-4DEE-B89A-5CC3C9680BCC}"/>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575976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D756DDC-00C1-4DEC-B65F-A305095C1E50}"/>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3" name="フッター プレースホルダー 2">
            <a:extLst>
              <a:ext uri="{FF2B5EF4-FFF2-40B4-BE49-F238E27FC236}">
                <a16:creationId xmlns:a16="http://schemas.microsoft.com/office/drawing/2014/main" id="{B9089532-7FE2-4D64-9A8A-7EFE1192798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0284391-B707-475D-B764-A32F1E467936}"/>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291380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75A1B1-0ED8-422A-B9B5-12422D917122}"/>
              </a:ext>
            </a:extLst>
          </p:cNvPr>
          <p:cNvSpPr>
            <a:spLocks noGrp="1"/>
          </p:cNvSpPr>
          <p:nvPr>
            <p:ph type="title"/>
          </p:nvPr>
        </p:nvSpPr>
        <p:spPr>
          <a:xfrm>
            <a:off x="520494" y="712893"/>
            <a:ext cx="2437168" cy="2495127"/>
          </a:xfrm>
        </p:spPr>
        <p:txBody>
          <a:bodyPr anchor="b"/>
          <a:lstStyle>
            <a:lvl1pPr>
              <a:defRPr sz="1983"/>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9ACF8D9-2FFC-46B7-A0E3-C8186B8F49E2}"/>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2F3C01F-5E97-42C0-8015-679DF358D5E1}"/>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8C7116A-A7F3-4543-AFD7-6B8DB26F6A67}"/>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6" name="フッター プレースホルダー 5">
            <a:extLst>
              <a:ext uri="{FF2B5EF4-FFF2-40B4-BE49-F238E27FC236}">
                <a16:creationId xmlns:a16="http://schemas.microsoft.com/office/drawing/2014/main" id="{770FCA5A-205F-45EE-A175-9B22839CD4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9286F86-9D43-4717-AD81-CB90698295B8}"/>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2993202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0906F8-72B1-473D-9650-0CC29C70901B}"/>
              </a:ext>
            </a:extLst>
          </p:cNvPr>
          <p:cNvSpPr>
            <a:spLocks noGrp="1"/>
          </p:cNvSpPr>
          <p:nvPr>
            <p:ph type="title"/>
          </p:nvPr>
        </p:nvSpPr>
        <p:spPr>
          <a:xfrm>
            <a:off x="520494" y="712893"/>
            <a:ext cx="2437168" cy="2495127"/>
          </a:xfrm>
        </p:spPr>
        <p:txBody>
          <a:bodyPr anchor="b"/>
          <a:lstStyle>
            <a:lvl1pPr>
              <a:defRPr sz="1983"/>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93590BF-7458-4423-A7B0-9FDA519AFCE7}"/>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kumimoji="1" lang="ja-JP" altLang="en-US"/>
          </a:p>
        </p:txBody>
      </p:sp>
      <p:sp>
        <p:nvSpPr>
          <p:cNvPr id="4" name="テキスト プレースホルダー 3">
            <a:extLst>
              <a:ext uri="{FF2B5EF4-FFF2-40B4-BE49-F238E27FC236}">
                <a16:creationId xmlns:a16="http://schemas.microsoft.com/office/drawing/2014/main" id="{9463A181-6BC6-42FD-B57F-8890D3759B60}"/>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AEB2EA4-F642-4505-A2DA-8476F26DE996}"/>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6" name="フッター プレースホルダー 5">
            <a:extLst>
              <a:ext uri="{FF2B5EF4-FFF2-40B4-BE49-F238E27FC236}">
                <a16:creationId xmlns:a16="http://schemas.microsoft.com/office/drawing/2014/main" id="{0365AC18-D8C8-4E89-8C2D-372F0620E44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B7517ED-F8E3-4155-844D-FF3158A02E74}"/>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1797355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50CED1-D029-4F8E-9A24-5D86858671E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68C18B4-A95A-4C00-B462-96CEC0CD1A7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5305E2E-C49E-4748-A5BF-82855B4D1342}"/>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5" name="フッター プレースホルダー 4">
            <a:extLst>
              <a:ext uri="{FF2B5EF4-FFF2-40B4-BE49-F238E27FC236}">
                <a16:creationId xmlns:a16="http://schemas.microsoft.com/office/drawing/2014/main" id="{069B242B-258B-42BF-8AF1-E357C2F774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A7707B-DB8F-49EC-8518-AC332D919EAC}"/>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3793332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EB12E21-8E8C-4007-9CD8-42D0B82A1D88}"/>
              </a:ext>
            </a:extLst>
          </p:cNvPr>
          <p:cNvSpPr>
            <a:spLocks noGrp="1"/>
          </p:cNvSpPr>
          <p:nvPr>
            <p:ph type="title" orient="vert"/>
          </p:nvPr>
        </p:nvSpPr>
        <p:spPr>
          <a:xfrm>
            <a:off x="5407620" y="569325"/>
            <a:ext cx="1629370" cy="9062162"/>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7952C6-CA87-45FC-ABFC-15F40D87C0DE}"/>
              </a:ext>
            </a:extLst>
          </p:cNvPr>
          <p:cNvSpPr>
            <a:spLocks noGrp="1"/>
          </p:cNvSpPr>
          <p:nvPr>
            <p:ph type="body" orient="vert" idx="1"/>
          </p:nvPr>
        </p:nvSpPr>
        <p:spPr>
          <a:xfrm>
            <a:off x="519509" y="569325"/>
            <a:ext cx="4793655" cy="90621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21C78A-F1B4-4556-894E-82175B647F0F}"/>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5" name="フッター プレースホルダー 4">
            <a:extLst>
              <a:ext uri="{FF2B5EF4-FFF2-40B4-BE49-F238E27FC236}">
                <a16:creationId xmlns:a16="http://schemas.microsoft.com/office/drawing/2014/main" id="{3AFC9762-28AC-486F-9E39-3389D7ADACA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1F025F-5B98-4F71-A1B8-E8C01A73B88D}"/>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232563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23038" y="730650"/>
            <a:ext cx="5716772" cy="1275080"/>
          </a:xfrm>
          <a:prstGeom prst="rect">
            <a:avLst/>
          </a:prstGeom>
        </p:spPr>
        <p:txBody>
          <a:bodyPr lIns="0" tIns="0" rIns="0" bIns="0"/>
          <a:lstStyle>
            <a:lvl1pPr>
              <a:defRPr sz="4050" b="1" i="0">
                <a:solidFill>
                  <a:srgbClr val="231F20"/>
                </a:solidFill>
                <a:latin typeface="YuGothic"/>
                <a:cs typeface="YuGothic"/>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2769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7/24/2022</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23038" y="730650"/>
            <a:ext cx="5716772" cy="1275080"/>
          </a:xfrm>
          <a:prstGeom prst="rect">
            <a:avLst/>
          </a:prstGeom>
        </p:spPr>
        <p:txBody>
          <a:bodyPr lIns="0" tIns="0" rIns="0" bIns="0"/>
          <a:lstStyle>
            <a:lvl1pPr>
              <a:defRPr sz="4050" b="1" i="0">
                <a:solidFill>
                  <a:srgbClr val="231F20"/>
                </a:solidFill>
                <a:latin typeface="YuGothic"/>
                <a:cs typeface="YuGothic"/>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378142" y="9944862"/>
            <a:ext cx="1739455" cy="2769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7/24/2022</a:t>
            </a:fld>
            <a:endParaRPr lang="en-US"/>
          </a:p>
        </p:txBody>
      </p:sp>
      <p:sp>
        <p:nvSpPr>
          <p:cNvPr id="7" name="Holder 7"/>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23038" y="730650"/>
            <a:ext cx="5716772" cy="1275080"/>
          </a:xfrm>
          <a:prstGeom prst="rect">
            <a:avLst/>
          </a:prstGeom>
        </p:spPr>
        <p:txBody>
          <a:bodyPr lIns="0" tIns="0" rIns="0" bIns="0"/>
          <a:lstStyle>
            <a:lvl1pPr>
              <a:defRPr sz="4050" b="1" i="0">
                <a:solidFill>
                  <a:srgbClr val="231F20"/>
                </a:solidFill>
                <a:latin typeface="YuGothic"/>
                <a:cs typeface="YuGothic"/>
              </a:defRPr>
            </a:lvl1pPr>
          </a:lstStyle>
          <a:p>
            <a:endParaRPr/>
          </a:p>
        </p:txBody>
      </p:sp>
      <p:sp>
        <p:nvSpPr>
          <p:cNvPr id="3" name="Holder 3"/>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378142" y="9944862"/>
            <a:ext cx="1739455" cy="2769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7/24/2022</a:t>
            </a:fld>
            <a:endParaRPr lang="en-US"/>
          </a:p>
        </p:txBody>
      </p:sp>
      <p:sp>
        <p:nvSpPr>
          <p:cNvPr id="5" name="Holder 5"/>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78142" y="9944862"/>
            <a:ext cx="1739455" cy="2769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7/24/2022</a:t>
            </a:fld>
            <a:endParaRPr lang="en-US"/>
          </a:p>
        </p:txBody>
      </p:sp>
      <p:sp>
        <p:nvSpPr>
          <p:cNvPr id="4" name="Holder 4"/>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1457D9-E44B-430D-9BFB-637A3486526D}"/>
              </a:ext>
            </a:extLst>
          </p:cNvPr>
          <p:cNvSpPr>
            <a:spLocks noGrp="1"/>
          </p:cNvSpPr>
          <p:nvPr>
            <p:ph type="ctrTitle"/>
          </p:nvPr>
        </p:nvSpPr>
        <p:spPr>
          <a:xfrm>
            <a:off x="944563" y="1750055"/>
            <a:ext cx="5667375" cy="3722887"/>
          </a:xfrm>
        </p:spPr>
        <p:txBody>
          <a:bodyPr anchor="b"/>
          <a:lstStyle>
            <a:lvl1pPr algn="ctr">
              <a:defRPr sz="3719"/>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CB441B6-17AF-4075-8285-ACD56A45C21E}"/>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100640B-4B55-458F-B054-66E14004EDE3}"/>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5" name="フッター プレースホルダー 4">
            <a:extLst>
              <a:ext uri="{FF2B5EF4-FFF2-40B4-BE49-F238E27FC236}">
                <a16:creationId xmlns:a16="http://schemas.microsoft.com/office/drawing/2014/main" id="{0ABF78A3-1D7E-4E11-BD44-43488E3CA1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49F66D-9C92-4E98-9936-60E4312AB755}"/>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371235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C0E13E-638E-4C9A-B2B5-9610496B71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1FDDB0C-E2CB-41EE-B8AE-1E2A5C708A0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3FD414-9E08-4D5F-9270-7FCF701B91A6}"/>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5" name="フッター プレースホルダー 4">
            <a:extLst>
              <a:ext uri="{FF2B5EF4-FFF2-40B4-BE49-F238E27FC236}">
                <a16:creationId xmlns:a16="http://schemas.microsoft.com/office/drawing/2014/main" id="{5A38611F-A6E1-4107-BCD5-2A1D1D53EB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B1CE96-3FDF-4B57-8780-EA5FD859625F}"/>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159637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DAF751-88F3-465E-AD65-2B820170B7B8}"/>
              </a:ext>
            </a:extLst>
          </p:cNvPr>
          <p:cNvSpPr>
            <a:spLocks noGrp="1"/>
          </p:cNvSpPr>
          <p:nvPr>
            <p:ph type="title"/>
          </p:nvPr>
        </p:nvSpPr>
        <p:spPr>
          <a:xfrm>
            <a:off x="515574" y="2665925"/>
            <a:ext cx="6517481" cy="4448157"/>
          </a:xfrm>
        </p:spPr>
        <p:txBody>
          <a:bodyPr anchor="b"/>
          <a:lstStyle>
            <a:lvl1pPr>
              <a:defRPr sz="3719"/>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F3A430-7D87-44B9-AFE3-484F1B579308}"/>
              </a:ext>
            </a:extLst>
          </p:cNvPr>
          <p:cNvSpPr>
            <a:spLocks noGrp="1"/>
          </p:cNvSpPr>
          <p:nvPr>
            <p:ph type="body" idx="1"/>
          </p:nvPr>
        </p:nvSpPr>
        <p:spPr>
          <a:xfrm>
            <a:off x="515574" y="7156164"/>
            <a:ext cx="6517481" cy="2339180"/>
          </a:xfrm>
        </p:spPr>
        <p:txBody>
          <a:bodyPr/>
          <a:lstStyle>
            <a:lvl1pPr marL="0" indent="0">
              <a:buNone/>
              <a:defRPr sz="1488">
                <a:solidFill>
                  <a:schemeClr val="tx1">
                    <a:tint val="75000"/>
                  </a:schemeClr>
                </a:solidFill>
              </a:defRPr>
            </a:lvl1pPr>
            <a:lvl2pPr marL="283373" indent="0">
              <a:buNone/>
              <a:defRPr sz="1240">
                <a:solidFill>
                  <a:schemeClr val="tx1">
                    <a:tint val="75000"/>
                  </a:schemeClr>
                </a:solidFill>
              </a:defRPr>
            </a:lvl2pPr>
            <a:lvl3pPr marL="566745" indent="0">
              <a:buNone/>
              <a:defRPr sz="1116">
                <a:solidFill>
                  <a:schemeClr val="tx1">
                    <a:tint val="75000"/>
                  </a:schemeClr>
                </a:solidFill>
              </a:defRPr>
            </a:lvl3pPr>
            <a:lvl4pPr marL="850118" indent="0">
              <a:buNone/>
              <a:defRPr sz="992">
                <a:solidFill>
                  <a:schemeClr val="tx1">
                    <a:tint val="75000"/>
                  </a:schemeClr>
                </a:solidFill>
              </a:defRPr>
            </a:lvl4pPr>
            <a:lvl5pPr marL="1133490" indent="0">
              <a:buNone/>
              <a:defRPr sz="992">
                <a:solidFill>
                  <a:schemeClr val="tx1">
                    <a:tint val="75000"/>
                  </a:schemeClr>
                </a:solidFill>
              </a:defRPr>
            </a:lvl5pPr>
            <a:lvl6pPr marL="1416863" indent="0">
              <a:buNone/>
              <a:defRPr sz="992">
                <a:solidFill>
                  <a:schemeClr val="tx1">
                    <a:tint val="75000"/>
                  </a:schemeClr>
                </a:solidFill>
              </a:defRPr>
            </a:lvl6pPr>
            <a:lvl7pPr marL="1700235" indent="0">
              <a:buNone/>
              <a:defRPr sz="992">
                <a:solidFill>
                  <a:schemeClr val="tx1">
                    <a:tint val="75000"/>
                  </a:schemeClr>
                </a:solidFill>
              </a:defRPr>
            </a:lvl7pPr>
            <a:lvl8pPr marL="1983608" indent="0">
              <a:buNone/>
              <a:defRPr sz="992">
                <a:solidFill>
                  <a:schemeClr val="tx1">
                    <a:tint val="75000"/>
                  </a:schemeClr>
                </a:solidFill>
              </a:defRPr>
            </a:lvl8pPr>
            <a:lvl9pPr marL="2266980"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190CF43-4F21-4235-9B0B-F2A64354861A}"/>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5" name="フッター プレースホルダー 4">
            <a:extLst>
              <a:ext uri="{FF2B5EF4-FFF2-40B4-BE49-F238E27FC236}">
                <a16:creationId xmlns:a16="http://schemas.microsoft.com/office/drawing/2014/main" id="{DCCAE9A2-E894-430B-ADFB-DC617F7CF2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F82F86-2342-49AF-9761-FEA3EFE89D0F}"/>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2478799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DBDA0E-837C-4340-870E-64377C7A779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B991B33-C5F5-40E2-8F93-988D7BF65EBE}"/>
              </a:ext>
            </a:extLst>
          </p:cNvPr>
          <p:cNvSpPr>
            <a:spLocks noGrp="1"/>
          </p:cNvSpPr>
          <p:nvPr>
            <p:ph sz="half" idx="1"/>
          </p:nvPr>
        </p:nvSpPr>
        <p:spPr>
          <a:xfrm>
            <a:off x="519509" y="2846623"/>
            <a:ext cx="3211513"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D5E2D34-CFF3-4938-A1C4-F3E09FC12301}"/>
              </a:ext>
            </a:extLst>
          </p:cNvPr>
          <p:cNvSpPr>
            <a:spLocks noGrp="1"/>
          </p:cNvSpPr>
          <p:nvPr>
            <p:ph sz="half" idx="2"/>
          </p:nvPr>
        </p:nvSpPr>
        <p:spPr>
          <a:xfrm>
            <a:off x="3825478" y="2846623"/>
            <a:ext cx="3211513"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F07FFC3-F34B-4FC0-B598-FBB0A8DACA39}"/>
              </a:ext>
            </a:extLst>
          </p:cNvPr>
          <p:cNvSpPr>
            <a:spLocks noGrp="1"/>
          </p:cNvSpPr>
          <p:nvPr>
            <p:ph type="dt" sz="half" idx="10"/>
          </p:nvPr>
        </p:nvSpPr>
        <p:spPr/>
        <p:txBody>
          <a:bodyPr/>
          <a:lstStyle/>
          <a:p>
            <a:fld id="{3F4F37A0-1F6A-4C44-AFB8-473BF0F3914B}" type="datetimeFigureOut">
              <a:rPr kumimoji="1" lang="ja-JP" altLang="en-US" smtClean="0"/>
              <a:t>2022/7/24</a:t>
            </a:fld>
            <a:endParaRPr kumimoji="1" lang="ja-JP" altLang="en-US"/>
          </a:p>
        </p:txBody>
      </p:sp>
      <p:sp>
        <p:nvSpPr>
          <p:cNvPr id="6" name="フッター プレースホルダー 5">
            <a:extLst>
              <a:ext uri="{FF2B5EF4-FFF2-40B4-BE49-F238E27FC236}">
                <a16:creationId xmlns:a16="http://schemas.microsoft.com/office/drawing/2014/main" id="{97B35789-39BA-424A-B410-20911556DA7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538EA21-BAA3-4F7D-A641-D0DA675DC631}"/>
              </a:ext>
            </a:extLst>
          </p:cNvPr>
          <p:cNvSpPr>
            <a:spLocks noGrp="1"/>
          </p:cNvSpPr>
          <p:nvPr>
            <p:ph type="sldNum" sz="quarter" idx="12"/>
          </p:nvPr>
        </p:nvSpPr>
        <p:spPr/>
        <p:txBody>
          <a:body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6686021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7556500" cy="1068879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0162E35-3BCD-4F7F-BEEA-7233DE054394}"/>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14EC73-CB64-4775-B86A-5154C576010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6AFE91-699F-4C56-AE9F-74FE385281CE}"/>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75000"/>
                  </a:schemeClr>
                </a:solidFill>
              </a:defRPr>
            </a:lvl1pPr>
          </a:lstStyle>
          <a:p>
            <a:fld id="{3F4F37A0-1F6A-4C44-AFB8-473BF0F3914B}" type="datetimeFigureOut">
              <a:rPr kumimoji="1" lang="ja-JP" altLang="en-US" smtClean="0"/>
              <a:t>2022/7/24</a:t>
            </a:fld>
            <a:endParaRPr kumimoji="1" lang="ja-JP" altLang="en-US"/>
          </a:p>
        </p:txBody>
      </p:sp>
      <p:sp>
        <p:nvSpPr>
          <p:cNvPr id="5" name="フッター プレースホルダー 4">
            <a:extLst>
              <a:ext uri="{FF2B5EF4-FFF2-40B4-BE49-F238E27FC236}">
                <a16:creationId xmlns:a16="http://schemas.microsoft.com/office/drawing/2014/main" id="{69387F1B-F1A4-4C2E-A265-2BEEA5445536}"/>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518A22A-83C0-4FE3-9908-775AEE2902D4}"/>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75000"/>
                  </a:schemeClr>
                </a:solidFill>
              </a:defRPr>
            </a:lvl1pPr>
          </a:lstStyle>
          <a:p>
            <a:fld id="{15F84286-CEB4-4123-9447-20B91186894A}" type="slidenum">
              <a:rPr kumimoji="1" lang="ja-JP" altLang="en-US" smtClean="0"/>
              <a:t>‹#›</a:t>
            </a:fld>
            <a:endParaRPr kumimoji="1" lang="ja-JP" altLang="en-US"/>
          </a:p>
        </p:txBody>
      </p:sp>
    </p:spTree>
    <p:extLst>
      <p:ext uri="{BB962C8B-B14F-4D97-AF65-F5344CB8AC3E}">
        <p14:creationId xmlns:p14="http://schemas.microsoft.com/office/powerpoint/2010/main" val="93996236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566745" rtl="0" eaLnBrk="1" latinLnBrk="0" hangingPunct="1">
        <a:lnSpc>
          <a:spcPct val="90000"/>
        </a:lnSpc>
        <a:spcBef>
          <a:spcPct val="0"/>
        </a:spcBef>
        <a:buNone/>
        <a:defRPr kumimoji="1"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kumimoji="1"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6745" rtl="0" eaLnBrk="1" latinLnBrk="0" hangingPunct="1">
        <a:defRPr kumimoji="1" sz="1116" kern="1200">
          <a:solidFill>
            <a:schemeClr val="tx1"/>
          </a:solidFill>
          <a:latin typeface="+mn-lt"/>
          <a:ea typeface="+mn-ea"/>
          <a:cs typeface="+mn-cs"/>
        </a:defRPr>
      </a:lvl1pPr>
      <a:lvl2pPr marL="283373" algn="l" defTabSz="566745" rtl="0" eaLnBrk="1" latinLnBrk="0" hangingPunct="1">
        <a:defRPr kumimoji="1" sz="1116" kern="1200">
          <a:solidFill>
            <a:schemeClr val="tx1"/>
          </a:solidFill>
          <a:latin typeface="+mn-lt"/>
          <a:ea typeface="+mn-ea"/>
          <a:cs typeface="+mn-cs"/>
        </a:defRPr>
      </a:lvl2pPr>
      <a:lvl3pPr marL="566745" algn="l" defTabSz="566745" rtl="0" eaLnBrk="1" latinLnBrk="0" hangingPunct="1">
        <a:defRPr kumimoji="1" sz="1116" kern="1200">
          <a:solidFill>
            <a:schemeClr val="tx1"/>
          </a:solidFill>
          <a:latin typeface="+mn-lt"/>
          <a:ea typeface="+mn-ea"/>
          <a:cs typeface="+mn-cs"/>
        </a:defRPr>
      </a:lvl3pPr>
      <a:lvl4pPr marL="850118" algn="l" defTabSz="566745" rtl="0" eaLnBrk="1" latinLnBrk="0" hangingPunct="1">
        <a:defRPr kumimoji="1" sz="1116" kern="1200">
          <a:solidFill>
            <a:schemeClr val="tx1"/>
          </a:solidFill>
          <a:latin typeface="+mn-lt"/>
          <a:ea typeface="+mn-ea"/>
          <a:cs typeface="+mn-cs"/>
        </a:defRPr>
      </a:lvl4pPr>
      <a:lvl5pPr marL="1133490" algn="l" defTabSz="566745" rtl="0" eaLnBrk="1" latinLnBrk="0" hangingPunct="1">
        <a:defRPr kumimoji="1" sz="1116" kern="1200">
          <a:solidFill>
            <a:schemeClr val="tx1"/>
          </a:solidFill>
          <a:latin typeface="+mn-lt"/>
          <a:ea typeface="+mn-ea"/>
          <a:cs typeface="+mn-cs"/>
        </a:defRPr>
      </a:lvl5pPr>
      <a:lvl6pPr marL="1416863" algn="l" defTabSz="566745" rtl="0" eaLnBrk="1" latinLnBrk="0" hangingPunct="1">
        <a:defRPr kumimoji="1" sz="1116" kern="1200">
          <a:solidFill>
            <a:schemeClr val="tx1"/>
          </a:solidFill>
          <a:latin typeface="+mn-lt"/>
          <a:ea typeface="+mn-ea"/>
          <a:cs typeface="+mn-cs"/>
        </a:defRPr>
      </a:lvl6pPr>
      <a:lvl7pPr marL="1700235" algn="l" defTabSz="566745" rtl="0" eaLnBrk="1" latinLnBrk="0" hangingPunct="1">
        <a:defRPr kumimoji="1" sz="1116" kern="1200">
          <a:solidFill>
            <a:schemeClr val="tx1"/>
          </a:solidFill>
          <a:latin typeface="+mn-lt"/>
          <a:ea typeface="+mn-ea"/>
          <a:cs typeface="+mn-cs"/>
        </a:defRPr>
      </a:lvl7pPr>
      <a:lvl8pPr marL="1983608" algn="l" defTabSz="566745" rtl="0" eaLnBrk="1" latinLnBrk="0" hangingPunct="1">
        <a:defRPr kumimoji="1" sz="1116" kern="1200">
          <a:solidFill>
            <a:schemeClr val="tx1"/>
          </a:solidFill>
          <a:latin typeface="+mn-lt"/>
          <a:ea typeface="+mn-ea"/>
          <a:cs typeface="+mn-cs"/>
        </a:defRPr>
      </a:lvl8pPr>
      <a:lvl9pPr marL="2266980" algn="l" defTabSz="566745"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orms.office.com/r/GRriDTTJ64"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txBox="1"/>
          <p:nvPr/>
        </p:nvSpPr>
        <p:spPr>
          <a:xfrm>
            <a:off x="1501024" y="6345135"/>
            <a:ext cx="5867401" cy="766877"/>
          </a:xfrm>
          <a:prstGeom prst="rect">
            <a:avLst/>
          </a:prstGeom>
        </p:spPr>
        <p:txBody>
          <a:bodyPr vert="horz" wrap="square" lIns="0" tIns="15240" rIns="0" bIns="0" rtlCol="0">
            <a:spAutoFit/>
          </a:bodyPr>
          <a:lstStyle/>
          <a:p>
            <a:pPr marL="12700">
              <a:lnSpc>
                <a:spcPct val="100000"/>
              </a:lnSpc>
              <a:spcBef>
                <a:spcPts val="120"/>
              </a:spcBef>
            </a:pPr>
            <a:r>
              <a:rPr lang="ja-JP" altLang="en-US" sz="2400" b="1" dirty="0">
                <a:solidFill>
                  <a:srgbClr val="231F20"/>
                </a:solidFill>
                <a:latin typeface="Meiryo UI" panose="020B0604030504040204" pitchFamily="50" charset="-128"/>
                <a:ea typeface="Meiryo UI" panose="020B0604030504040204" pitchFamily="50" charset="-128"/>
                <a:cs typeface="Meiryo UI" charset="-128"/>
              </a:rPr>
              <a:t>「</a:t>
            </a:r>
            <a:r>
              <a:rPr lang="en-US" altLang="ja-JP" sz="2400" b="1" dirty="0">
                <a:effectLst/>
                <a:latin typeface="Meiryo UI" panose="020B0604030504040204" pitchFamily="50" charset="-128"/>
                <a:ea typeface="Meiryo UI" panose="020B0604030504040204" pitchFamily="50" charset="-128"/>
                <a:cs typeface="Times New Roman" panose="02020603050405020304" pitchFamily="18" charset="0"/>
              </a:rPr>
              <a:t>CKD</a:t>
            </a:r>
            <a:r>
              <a:rPr lang="ja-JP" altLang="ja-JP" sz="2400" b="1" dirty="0">
                <a:effectLst/>
                <a:latin typeface="Meiryo UI" panose="020B0604030504040204" pitchFamily="50" charset="-128"/>
                <a:ea typeface="Meiryo UI" panose="020B0604030504040204" pitchFamily="50" charset="-128"/>
                <a:cs typeface="Times New Roman" panose="02020603050405020304" pitchFamily="18" charset="0"/>
              </a:rPr>
              <a:t>患者の腎臓を守るために</a:t>
            </a:r>
            <a:endParaRPr lang="en-US" altLang="ja-JP" sz="2400" b="1" dirty="0">
              <a:effectLst/>
              <a:latin typeface="Meiryo UI" panose="020B0604030504040204" pitchFamily="50" charset="-128"/>
              <a:ea typeface="Meiryo UI" panose="020B0604030504040204" pitchFamily="50" charset="-128"/>
              <a:cs typeface="Times New Roman" panose="02020603050405020304" pitchFamily="18" charset="0"/>
            </a:endParaRPr>
          </a:p>
          <a:p>
            <a:pPr marL="12700">
              <a:lnSpc>
                <a:spcPct val="100000"/>
              </a:lnSpc>
              <a:spcBef>
                <a:spcPts val="120"/>
              </a:spcBef>
            </a:pPr>
            <a:r>
              <a:rPr lang="en-US" altLang="ja-JP" sz="24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4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b="1" dirty="0">
                <a:effectLst/>
                <a:latin typeface="Meiryo UI" panose="020B0604030504040204" pitchFamily="50" charset="-128"/>
                <a:ea typeface="Meiryo UI" panose="020B0604030504040204" pitchFamily="50" charset="-128"/>
                <a:cs typeface="Times New Roman" panose="02020603050405020304" pitchFamily="18" charset="0"/>
              </a:rPr>
              <a:t>〜薬剤師の関わり〜</a:t>
            </a:r>
            <a:r>
              <a:rPr lang="ja-JP" altLang="en-US" sz="2400" b="1" dirty="0">
                <a:solidFill>
                  <a:srgbClr val="231F20"/>
                </a:solidFill>
                <a:latin typeface="Meiryo UI" panose="020B0604030504040204" pitchFamily="50" charset="-128"/>
                <a:ea typeface="Meiryo UI" panose="020B0604030504040204" pitchFamily="50" charset="-128"/>
                <a:cs typeface="Meiryo UI" charset="-128"/>
              </a:rPr>
              <a:t>」</a:t>
            </a:r>
            <a:r>
              <a:rPr lang="en-US" altLang="ja-JP" sz="2400" b="1" dirty="0">
                <a:solidFill>
                  <a:srgbClr val="231F20"/>
                </a:solidFill>
                <a:latin typeface="Meiryo UI" panose="020B0604030504040204" pitchFamily="50" charset="-128"/>
                <a:ea typeface="Meiryo UI" panose="020B0604030504040204" pitchFamily="50" charset="-128"/>
                <a:cs typeface="Meiryo UI" charset="-128"/>
              </a:rPr>
              <a:t> </a:t>
            </a:r>
            <a:r>
              <a:rPr lang="ja-JP" altLang="en-US" sz="2400" b="1" dirty="0">
                <a:solidFill>
                  <a:srgbClr val="231F20"/>
                </a:solidFill>
                <a:latin typeface="Meiryo UI" panose="020B0604030504040204" pitchFamily="50" charset="-128"/>
                <a:ea typeface="Meiryo UI" panose="020B0604030504040204" pitchFamily="50" charset="-128"/>
                <a:cs typeface="Meiryo UI" charset="-128"/>
              </a:rPr>
              <a:t>　　　　　 　　　</a:t>
            </a:r>
            <a:endParaRPr sz="2400" b="1" dirty="0">
              <a:latin typeface="Meiryo UI" panose="020B0604030504040204" pitchFamily="50" charset="-128"/>
              <a:ea typeface="Meiryo UI" panose="020B0604030504040204" pitchFamily="50" charset="-128"/>
              <a:cs typeface="Meiryo UI" charset="-128"/>
            </a:endParaRPr>
          </a:p>
        </p:txBody>
      </p:sp>
      <p:sp>
        <p:nvSpPr>
          <p:cNvPr id="15" name="object 15"/>
          <p:cNvSpPr txBox="1"/>
          <p:nvPr/>
        </p:nvSpPr>
        <p:spPr>
          <a:xfrm>
            <a:off x="1501024" y="8286572"/>
            <a:ext cx="5187497" cy="392415"/>
          </a:xfrm>
          <a:prstGeom prst="rect">
            <a:avLst/>
          </a:prstGeom>
        </p:spPr>
        <p:txBody>
          <a:bodyPr vert="horz" wrap="square" lIns="0" tIns="15240" rIns="0" bIns="0" rtlCol="0">
            <a:spAutoFit/>
          </a:bodyPr>
          <a:lstStyle/>
          <a:p>
            <a:pPr marL="12700">
              <a:spcBef>
                <a:spcPts val="120"/>
              </a:spcBef>
            </a:pPr>
            <a:r>
              <a:rPr lang="ja-JP" altLang="en-US" sz="2450" b="1" dirty="0">
                <a:solidFill>
                  <a:srgbClr val="231F20"/>
                </a:solidFill>
                <a:latin typeface="Meiryo UI" charset="-128"/>
                <a:ea typeface="Meiryo UI" charset="-128"/>
                <a:cs typeface="Meiryo UI" charset="-128"/>
              </a:rPr>
              <a:t>「　</a:t>
            </a:r>
            <a:r>
              <a:rPr lang="en-US" altLang="ja-JP" sz="2450" b="1" dirty="0">
                <a:solidFill>
                  <a:srgbClr val="231F20"/>
                </a:solidFill>
                <a:latin typeface="Meiryo UI" charset="-128"/>
                <a:ea typeface="Meiryo UI" charset="-128"/>
                <a:cs typeface="Meiryo UI" charset="-128"/>
              </a:rPr>
              <a:t>DKD</a:t>
            </a:r>
            <a:r>
              <a:rPr lang="ja-JP" altLang="en-US" sz="2450" b="1" dirty="0">
                <a:solidFill>
                  <a:srgbClr val="231F20"/>
                </a:solidFill>
                <a:latin typeface="Meiryo UI" charset="-128"/>
                <a:ea typeface="Meiryo UI" charset="-128"/>
                <a:cs typeface="Meiryo UI" charset="-128"/>
              </a:rPr>
              <a:t>治療</a:t>
            </a:r>
            <a:r>
              <a:rPr lang="en-US" altLang="ja-JP" sz="2450" b="1" dirty="0">
                <a:solidFill>
                  <a:srgbClr val="231F20"/>
                </a:solidFill>
                <a:latin typeface="Meiryo UI" charset="-128"/>
                <a:ea typeface="Meiryo UI" charset="-128"/>
                <a:cs typeface="Meiryo UI" charset="-128"/>
              </a:rPr>
              <a:t>Update</a:t>
            </a:r>
            <a:r>
              <a:rPr lang="ja-JP" altLang="en-US" sz="2450" b="1" dirty="0">
                <a:solidFill>
                  <a:srgbClr val="231F20"/>
                </a:solidFill>
                <a:latin typeface="Meiryo UI" charset="-128"/>
                <a:ea typeface="Meiryo UI" charset="-128"/>
                <a:cs typeface="Meiryo UI" charset="-128"/>
              </a:rPr>
              <a:t>　」</a:t>
            </a:r>
            <a:endParaRPr lang="en-US" altLang="ja-JP" sz="2450" b="1" dirty="0">
              <a:solidFill>
                <a:srgbClr val="231F20"/>
              </a:solidFill>
              <a:latin typeface="Meiryo UI" charset="-128"/>
              <a:ea typeface="Meiryo UI" charset="-128"/>
              <a:cs typeface="Meiryo UI" charset="-128"/>
            </a:endParaRPr>
          </a:p>
        </p:txBody>
      </p:sp>
      <p:sp>
        <p:nvSpPr>
          <p:cNvPr id="248" name="object 248"/>
          <p:cNvSpPr txBox="1">
            <a:spLocks noGrp="1"/>
          </p:cNvSpPr>
          <p:nvPr>
            <p:ph type="title"/>
          </p:nvPr>
        </p:nvSpPr>
        <p:spPr>
          <a:xfrm>
            <a:off x="425450" y="920468"/>
            <a:ext cx="6734495" cy="906402"/>
          </a:xfrm>
          <a:prstGeom prst="rect">
            <a:avLst/>
          </a:prstGeom>
        </p:spPr>
        <p:txBody>
          <a:bodyPr vert="horz" wrap="square" lIns="0" tIns="3175" rIns="0" bIns="0" rtlCol="0">
            <a:spAutoFit/>
          </a:bodyPr>
          <a:lstStyle/>
          <a:p>
            <a:pPr marL="71755" marR="5080" indent="-59690" algn="l">
              <a:lnSpc>
                <a:spcPct val="101899"/>
              </a:lnSpc>
              <a:spcBef>
                <a:spcPts val="25"/>
              </a:spcBef>
            </a:pPr>
            <a:r>
              <a:rPr kumimoji="1" lang="ja-JP" altLang="en-US" sz="3200" dirty="0">
                <a:latin typeface="Meiryo UI" panose="020B0604030504040204" pitchFamily="50" charset="-128"/>
                <a:ea typeface="Meiryo UI" panose="020B0604030504040204" pitchFamily="50" charset="-128"/>
              </a:rPr>
              <a:t>多職種による</a:t>
            </a:r>
            <a:r>
              <a:rPr kumimoji="1" lang="en-US" altLang="ja-JP" sz="3200" dirty="0">
                <a:latin typeface="Meiryo UI" panose="020B0604030504040204" pitchFamily="50" charset="-128"/>
                <a:ea typeface="Meiryo UI" panose="020B0604030504040204" pitchFamily="50" charset="-128"/>
              </a:rPr>
              <a:t>CKD</a:t>
            </a:r>
            <a:r>
              <a:rPr kumimoji="1" lang="ja-JP" altLang="en-US" sz="3200" dirty="0">
                <a:latin typeface="Meiryo UI" panose="020B0604030504040204" pitchFamily="50" charset="-128"/>
                <a:ea typeface="Meiryo UI" panose="020B0604030504040204" pitchFamily="50" charset="-128"/>
              </a:rPr>
              <a:t>診療</a:t>
            </a:r>
            <a:br>
              <a:rPr kumimoji="1" lang="en-US" altLang="ja-JP" sz="3200" dirty="0">
                <a:latin typeface="Meiryo UI" panose="020B0604030504040204" pitchFamily="50" charset="-128"/>
                <a:ea typeface="Meiryo UI" panose="020B0604030504040204" pitchFamily="50" charset="-128"/>
              </a:rPr>
            </a:b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第１回　医師と薬剤師の立場から</a:t>
            </a:r>
            <a:r>
              <a:rPr kumimoji="1" lang="en-US" altLang="ja-JP" sz="2400" dirty="0">
                <a:latin typeface="Meiryo UI" panose="020B0604030504040204" pitchFamily="50" charset="-128"/>
                <a:ea typeface="Meiryo UI" panose="020B0604030504040204" pitchFamily="50" charset="-128"/>
              </a:rPr>
              <a:t>- </a:t>
            </a:r>
            <a:r>
              <a:rPr lang="ja-JP" altLang="en-US" sz="2800" dirty="0">
                <a:solidFill>
                  <a:schemeClr val="accent1"/>
                </a:solidFill>
                <a:latin typeface="Meiryo UI" charset="-128"/>
                <a:ea typeface="Meiryo UI" charset="-128"/>
                <a:cs typeface="Meiryo UI" charset="-128"/>
              </a:rPr>
              <a:t>　　　　　</a:t>
            </a:r>
            <a:endParaRPr dirty="0">
              <a:solidFill>
                <a:schemeClr val="accent1"/>
              </a:solidFill>
              <a:latin typeface="Meiryo UI" charset="-128"/>
              <a:ea typeface="Meiryo UI" charset="-128"/>
              <a:cs typeface="Meiryo UI" charset="-128"/>
            </a:endParaRPr>
          </a:p>
        </p:txBody>
      </p:sp>
      <p:sp>
        <p:nvSpPr>
          <p:cNvPr id="260" name="object 9"/>
          <p:cNvSpPr txBox="1"/>
          <p:nvPr/>
        </p:nvSpPr>
        <p:spPr>
          <a:xfrm>
            <a:off x="4102784" y="4454168"/>
            <a:ext cx="1138959" cy="174407"/>
          </a:xfrm>
          <a:prstGeom prst="rect">
            <a:avLst/>
          </a:prstGeom>
        </p:spPr>
        <p:txBody>
          <a:bodyPr vert="horz" wrap="square" lIns="0" tIns="12700" rIns="0" bIns="0" rtlCol="0">
            <a:spAutoFit/>
          </a:bodyPr>
          <a:lstStyle/>
          <a:p>
            <a:pPr marL="38100">
              <a:lnSpc>
                <a:spcPct val="100000"/>
              </a:lnSpc>
              <a:spcBef>
                <a:spcPts val="100"/>
              </a:spcBef>
            </a:pPr>
            <a:r>
              <a:rPr sz="1575" b="1" baseline="13227" dirty="0">
                <a:solidFill>
                  <a:srgbClr val="FFFFFF"/>
                </a:solidFill>
                <a:latin typeface="Meiryo UI" charset="-128"/>
                <a:ea typeface="Meiryo UI" charset="-128"/>
                <a:cs typeface="Meiryo UI" charset="-128"/>
              </a:rPr>
              <a:t>土</a:t>
            </a:r>
            <a:endParaRPr sz="1575" b="1" baseline="13227" dirty="0">
              <a:latin typeface="Meiryo UI" charset="-128"/>
              <a:ea typeface="Meiryo UI" charset="-128"/>
              <a:cs typeface="Meiryo UI" charset="-128"/>
            </a:endParaRPr>
          </a:p>
        </p:txBody>
      </p:sp>
      <p:sp>
        <p:nvSpPr>
          <p:cNvPr id="261" name="object 9"/>
          <p:cNvSpPr txBox="1"/>
          <p:nvPr/>
        </p:nvSpPr>
        <p:spPr>
          <a:xfrm>
            <a:off x="1504632" y="2042022"/>
            <a:ext cx="5016818" cy="459100"/>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231F20"/>
                </a:solidFill>
                <a:latin typeface="Meiryo UI" charset="-128"/>
                <a:ea typeface="Meiryo UI" charset="-128"/>
                <a:cs typeface="Meiryo UI" charset="-128"/>
              </a:rPr>
              <a:t>202</a:t>
            </a:r>
            <a:r>
              <a:rPr lang="en-US" sz="2000" b="1" dirty="0">
                <a:solidFill>
                  <a:srgbClr val="231F20"/>
                </a:solidFill>
                <a:latin typeface="Meiryo UI" charset="-128"/>
                <a:ea typeface="Meiryo UI" charset="-128"/>
                <a:cs typeface="Meiryo UI" charset="-128"/>
              </a:rPr>
              <a:t>2</a:t>
            </a:r>
            <a:r>
              <a:rPr sz="2000" b="1" dirty="0">
                <a:solidFill>
                  <a:srgbClr val="231F20"/>
                </a:solidFill>
                <a:latin typeface="Meiryo UI" charset="-128"/>
                <a:ea typeface="Meiryo UI" charset="-128"/>
                <a:cs typeface="Meiryo UI" charset="-128"/>
              </a:rPr>
              <a:t>年</a:t>
            </a:r>
            <a:r>
              <a:rPr lang="en-US" altLang="ja-JP" sz="2900" b="1" dirty="0">
                <a:solidFill>
                  <a:srgbClr val="231F20"/>
                </a:solidFill>
                <a:latin typeface="Meiryo UI" charset="-128"/>
                <a:ea typeface="Meiryo UI" charset="-128"/>
                <a:cs typeface="Meiryo UI" charset="-128"/>
              </a:rPr>
              <a:t>8</a:t>
            </a:r>
            <a:r>
              <a:rPr sz="2000" b="1" dirty="0">
                <a:solidFill>
                  <a:srgbClr val="231F20"/>
                </a:solidFill>
                <a:latin typeface="Meiryo UI" charset="-128"/>
                <a:ea typeface="Meiryo UI" charset="-128"/>
                <a:cs typeface="Meiryo UI" charset="-128"/>
              </a:rPr>
              <a:t>月</a:t>
            </a:r>
            <a:r>
              <a:rPr lang="en-US" altLang="ja-JP" sz="2900" b="1" dirty="0">
                <a:solidFill>
                  <a:srgbClr val="231F20"/>
                </a:solidFill>
                <a:latin typeface="Meiryo UI" charset="-128"/>
                <a:ea typeface="Meiryo UI" charset="-128"/>
                <a:cs typeface="Meiryo UI" charset="-128"/>
              </a:rPr>
              <a:t>3</a:t>
            </a:r>
            <a:r>
              <a:rPr lang="ja-JP" altLang="en-US" sz="2000" b="1" dirty="0">
                <a:solidFill>
                  <a:srgbClr val="231F20"/>
                </a:solidFill>
                <a:latin typeface="Meiryo UI" charset="-128"/>
                <a:ea typeface="Meiryo UI" charset="-128"/>
                <a:cs typeface="Meiryo UI" charset="-128"/>
              </a:rPr>
              <a:t>日（水）</a:t>
            </a:r>
            <a:r>
              <a:rPr lang="en-US" altLang="ja-JP" sz="2000" b="1" dirty="0">
                <a:solidFill>
                  <a:srgbClr val="231F20"/>
                </a:solidFill>
                <a:latin typeface="Meiryo UI" charset="-128"/>
                <a:ea typeface="Meiryo UI" charset="-128"/>
                <a:cs typeface="Meiryo UI" charset="-128"/>
              </a:rPr>
              <a:t>19</a:t>
            </a:r>
            <a:r>
              <a:rPr lang="ja-JP" altLang="en-US" sz="2000" b="1" dirty="0">
                <a:solidFill>
                  <a:srgbClr val="231F20"/>
                </a:solidFill>
                <a:latin typeface="Meiryo UI" charset="-128"/>
                <a:ea typeface="Meiryo UI" charset="-128"/>
                <a:cs typeface="Meiryo UI" charset="-128"/>
              </a:rPr>
              <a:t>：</a:t>
            </a:r>
            <a:r>
              <a:rPr lang="en-US" altLang="ja-JP" sz="2000" b="1" dirty="0">
                <a:solidFill>
                  <a:srgbClr val="231F20"/>
                </a:solidFill>
                <a:latin typeface="Meiryo UI" charset="-128"/>
                <a:ea typeface="Meiryo UI" charset="-128"/>
                <a:cs typeface="Meiryo UI" charset="-128"/>
              </a:rPr>
              <a:t>00</a:t>
            </a:r>
            <a:r>
              <a:rPr lang="ja-JP" altLang="en-US" sz="2000" b="1" dirty="0">
                <a:solidFill>
                  <a:srgbClr val="231F20"/>
                </a:solidFill>
                <a:latin typeface="Meiryo UI" charset="-128"/>
                <a:ea typeface="Meiryo UI" charset="-128"/>
                <a:cs typeface="Meiryo UI" charset="-128"/>
              </a:rPr>
              <a:t>～</a:t>
            </a:r>
            <a:r>
              <a:rPr lang="en-US" altLang="ja-JP" sz="2000" b="1" dirty="0">
                <a:solidFill>
                  <a:srgbClr val="231F20"/>
                </a:solidFill>
                <a:latin typeface="Meiryo UI" charset="-128"/>
                <a:ea typeface="Meiryo UI" charset="-128"/>
                <a:cs typeface="Meiryo UI" charset="-128"/>
              </a:rPr>
              <a:t>20</a:t>
            </a:r>
            <a:r>
              <a:rPr lang="ja-JP" altLang="en-US" sz="2000" b="1" dirty="0">
                <a:solidFill>
                  <a:srgbClr val="231F20"/>
                </a:solidFill>
                <a:latin typeface="Meiryo UI" charset="-128"/>
                <a:ea typeface="Meiryo UI" charset="-128"/>
                <a:cs typeface="Meiryo UI" charset="-128"/>
              </a:rPr>
              <a:t>：</a:t>
            </a:r>
            <a:r>
              <a:rPr lang="en-US" altLang="ja-JP" sz="2000" b="1" dirty="0">
                <a:solidFill>
                  <a:srgbClr val="231F20"/>
                </a:solidFill>
                <a:latin typeface="Meiryo UI" charset="-128"/>
                <a:ea typeface="Meiryo UI" charset="-128"/>
                <a:cs typeface="Meiryo UI" charset="-128"/>
              </a:rPr>
              <a:t>00</a:t>
            </a:r>
            <a:endParaRPr sz="1950" b="1" baseline="13227" dirty="0">
              <a:latin typeface="Meiryo UI" charset="-128"/>
              <a:ea typeface="Meiryo UI" charset="-128"/>
              <a:cs typeface="Meiryo UI" charset="-128"/>
            </a:endParaRPr>
          </a:p>
        </p:txBody>
      </p:sp>
      <p:sp>
        <p:nvSpPr>
          <p:cNvPr id="266" name="正方形/長方形 265"/>
          <p:cNvSpPr/>
          <p:nvPr/>
        </p:nvSpPr>
        <p:spPr>
          <a:xfrm>
            <a:off x="618817" y="5961115"/>
            <a:ext cx="789030" cy="46750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600" dirty="0">
                <a:solidFill>
                  <a:schemeClr val="bg1"/>
                </a:solidFill>
                <a:latin typeface="Meiryo UI" panose="020B0604030504040204" pitchFamily="50" charset="-128"/>
                <a:ea typeface="Meiryo UI" panose="020B0604030504040204" pitchFamily="50" charset="-128"/>
              </a:rPr>
              <a:t>講演</a:t>
            </a:r>
            <a:r>
              <a:rPr kumimoji="1" lang="en-US" altLang="ja-JP" sz="1600" dirty="0">
                <a:solidFill>
                  <a:schemeClr val="bg1"/>
                </a:solidFill>
                <a:latin typeface="Meiryo UI" panose="020B0604030504040204" pitchFamily="50" charset="-128"/>
                <a:ea typeface="Meiryo UI" panose="020B0604030504040204" pitchFamily="50" charset="-128"/>
              </a:rPr>
              <a:t>1</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26" name="object 12">
            <a:extLst>
              <a:ext uri="{FF2B5EF4-FFF2-40B4-BE49-F238E27FC236}">
                <a16:creationId xmlns:a16="http://schemas.microsoft.com/office/drawing/2014/main" id="{C7803C16-B9D9-4E57-BAA9-EDBFAE8F46A5}"/>
              </a:ext>
            </a:extLst>
          </p:cNvPr>
          <p:cNvSpPr txBox="1"/>
          <p:nvPr/>
        </p:nvSpPr>
        <p:spPr>
          <a:xfrm>
            <a:off x="1546639" y="4965700"/>
            <a:ext cx="5562600" cy="718787"/>
          </a:xfrm>
          <a:prstGeom prst="rect">
            <a:avLst/>
          </a:prstGeom>
        </p:spPr>
        <p:txBody>
          <a:bodyPr vert="horz" wrap="square" lIns="0" tIns="79375" rIns="0" bIns="0" rtlCol="0">
            <a:spAutoFit/>
          </a:bodyPr>
          <a:lstStyle/>
          <a:p>
            <a:pPr marL="12700">
              <a:lnSpc>
                <a:spcPct val="100000"/>
              </a:lnSpc>
              <a:spcBef>
                <a:spcPts val="625"/>
              </a:spcBef>
            </a:pPr>
            <a:r>
              <a:rPr lang="ja-JP" altLang="en-US" sz="2000" b="1" dirty="0">
                <a:solidFill>
                  <a:srgbClr val="231F20"/>
                </a:solidFill>
                <a:latin typeface="Meiryo UI" charset="-128"/>
                <a:ea typeface="Meiryo UI" charset="-128"/>
                <a:cs typeface="Meiryo UI" charset="-128"/>
              </a:rPr>
              <a:t>新健幸クリニック　院長　</a:t>
            </a:r>
            <a:r>
              <a:rPr lang="ja-JP" altLang="en-US" sz="2400" b="1" dirty="0">
                <a:solidFill>
                  <a:srgbClr val="231F20"/>
                </a:solidFill>
                <a:latin typeface="Meiryo UI" charset="-128"/>
                <a:ea typeface="Meiryo UI" charset="-128"/>
                <a:cs typeface="Meiryo UI" charset="-128"/>
              </a:rPr>
              <a:t>潮平　芳樹</a:t>
            </a:r>
            <a:r>
              <a:rPr sz="2400" b="1" dirty="0">
                <a:solidFill>
                  <a:srgbClr val="231F20"/>
                </a:solidFill>
                <a:latin typeface="Meiryo UI" charset="-128"/>
                <a:ea typeface="Meiryo UI" charset="-128"/>
                <a:cs typeface="Meiryo UI" charset="-128"/>
              </a:rPr>
              <a:t> </a:t>
            </a:r>
            <a:r>
              <a:rPr sz="1550" b="1" dirty="0" err="1">
                <a:solidFill>
                  <a:srgbClr val="231F20"/>
                </a:solidFill>
                <a:latin typeface="Meiryo UI" charset="-128"/>
                <a:ea typeface="Meiryo UI" charset="-128"/>
                <a:cs typeface="Meiryo UI" charset="-128"/>
              </a:rPr>
              <a:t>先生</a:t>
            </a:r>
            <a:endParaRPr sz="1800" dirty="0">
              <a:latin typeface="Meiryo UI" charset="-128"/>
              <a:ea typeface="Meiryo UI" charset="-128"/>
              <a:cs typeface="Meiryo UI" charset="-128"/>
            </a:endParaRPr>
          </a:p>
          <a:p>
            <a:pPr marL="15875">
              <a:lnSpc>
                <a:spcPts val="2130"/>
              </a:lnSpc>
            </a:pPr>
            <a:endParaRPr sz="1800" dirty="0">
              <a:latin typeface="Meiryo UI" charset="-128"/>
              <a:ea typeface="Meiryo UI" charset="-128"/>
              <a:cs typeface="Meiryo UI" charset="-128"/>
            </a:endParaRPr>
          </a:p>
        </p:txBody>
      </p:sp>
      <p:sp>
        <p:nvSpPr>
          <p:cNvPr id="29" name="正方形/長方形 28">
            <a:extLst>
              <a:ext uri="{FF2B5EF4-FFF2-40B4-BE49-F238E27FC236}">
                <a16:creationId xmlns:a16="http://schemas.microsoft.com/office/drawing/2014/main" id="{0878A177-EB43-4DB9-83E8-CFF4A28FC08A}"/>
              </a:ext>
            </a:extLst>
          </p:cNvPr>
          <p:cNvSpPr/>
          <p:nvPr/>
        </p:nvSpPr>
        <p:spPr>
          <a:xfrm>
            <a:off x="576470" y="7750080"/>
            <a:ext cx="789030" cy="46750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600" dirty="0">
                <a:solidFill>
                  <a:schemeClr val="bg1"/>
                </a:solidFill>
                <a:latin typeface="Meiryo UI" panose="020B0604030504040204" pitchFamily="50" charset="-128"/>
                <a:ea typeface="Meiryo UI" panose="020B0604030504040204" pitchFamily="50" charset="-128"/>
              </a:rPr>
              <a:t>講演</a:t>
            </a:r>
            <a:r>
              <a:rPr lang="en-US" altLang="ja-JP" sz="1600" dirty="0">
                <a:solidFill>
                  <a:schemeClr val="bg1"/>
                </a:solidFill>
                <a:latin typeface="Meiryo UI" panose="020B0604030504040204" pitchFamily="50" charset="-128"/>
                <a:ea typeface="Meiryo UI" panose="020B0604030504040204" pitchFamily="50" charset="-128"/>
              </a:rPr>
              <a:t>2</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34" name="object 12">
            <a:extLst>
              <a:ext uri="{FF2B5EF4-FFF2-40B4-BE49-F238E27FC236}">
                <a16:creationId xmlns:a16="http://schemas.microsoft.com/office/drawing/2014/main" id="{0B44DB9B-EBD0-4D15-8A61-BCC713160F60}"/>
              </a:ext>
            </a:extLst>
          </p:cNvPr>
          <p:cNvSpPr txBox="1"/>
          <p:nvPr/>
        </p:nvSpPr>
        <p:spPr>
          <a:xfrm>
            <a:off x="1501025" y="7130845"/>
            <a:ext cx="5563530" cy="349455"/>
          </a:xfrm>
          <a:prstGeom prst="rect">
            <a:avLst/>
          </a:prstGeom>
        </p:spPr>
        <p:txBody>
          <a:bodyPr vert="horz" wrap="square" lIns="0" tIns="79375" rIns="0" bIns="0" rtlCol="0">
            <a:spAutoFit/>
          </a:bodyPr>
          <a:lstStyle/>
          <a:p>
            <a:pPr marL="15875">
              <a:lnSpc>
                <a:spcPts val="2130"/>
              </a:lnSpc>
              <a:spcBef>
                <a:spcPts val="425"/>
              </a:spcBef>
            </a:pPr>
            <a:r>
              <a:rPr lang="ja-JP" altLang="en-US" sz="2000" b="1" dirty="0">
                <a:solidFill>
                  <a:srgbClr val="231F20"/>
                </a:solidFill>
                <a:latin typeface="Meiryo UI" charset="-128"/>
                <a:ea typeface="Meiryo UI" charset="-128"/>
                <a:cs typeface="Meiryo UI" charset="-128"/>
              </a:rPr>
              <a:t>友愛医療センター　薬剤科　主任　</a:t>
            </a:r>
            <a:r>
              <a:rPr lang="ja-JP" altLang="en-US" sz="2400" b="1" dirty="0">
                <a:solidFill>
                  <a:srgbClr val="231F20"/>
                </a:solidFill>
                <a:latin typeface="Meiryo UI" charset="-128"/>
                <a:ea typeface="Meiryo UI" charset="-128"/>
                <a:cs typeface="Meiryo UI" charset="-128"/>
              </a:rPr>
              <a:t>大城　匡史 </a:t>
            </a:r>
            <a:r>
              <a:rPr lang="ja-JP" altLang="en-US" sz="1400" b="1" dirty="0">
                <a:solidFill>
                  <a:srgbClr val="231F20"/>
                </a:solidFill>
                <a:latin typeface="Meiryo UI" charset="-128"/>
                <a:ea typeface="Meiryo UI" charset="-128"/>
                <a:cs typeface="Meiryo UI" charset="-128"/>
              </a:rPr>
              <a:t>先生</a:t>
            </a:r>
            <a:endParaRPr sz="2000" dirty="0">
              <a:latin typeface="Meiryo UI" charset="-128"/>
              <a:ea typeface="Meiryo UI" charset="-128"/>
              <a:cs typeface="Meiryo UI" charset="-128"/>
            </a:endParaRPr>
          </a:p>
        </p:txBody>
      </p:sp>
      <p:sp>
        <p:nvSpPr>
          <p:cNvPr id="35" name="object 12">
            <a:extLst>
              <a:ext uri="{FF2B5EF4-FFF2-40B4-BE49-F238E27FC236}">
                <a16:creationId xmlns:a16="http://schemas.microsoft.com/office/drawing/2014/main" id="{9AC3A9A8-2645-480B-8B81-3A9F9C25C474}"/>
              </a:ext>
            </a:extLst>
          </p:cNvPr>
          <p:cNvSpPr txBox="1"/>
          <p:nvPr/>
        </p:nvSpPr>
        <p:spPr>
          <a:xfrm>
            <a:off x="1111250" y="8725670"/>
            <a:ext cx="6019800" cy="939360"/>
          </a:xfrm>
          <a:prstGeom prst="rect">
            <a:avLst/>
          </a:prstGeom>
        </p:spPr>
        <p:txBody>
          <a:bodyPr vert="horz" wrap="square" lIns="0" tIns="79375" rIns="0" bIns="0" rtlCol="0">
            <a:spAutoFit/>
          </a:bodyPr>
          <a:lstStyle/>
          <a:p>
            <a:pPr marL="15875">
              <a:lnSpc>
                <a:spcPts val="2130"/>
              </a:lnSpc>
              <a:spcBef>
                <a:spcPts val="425"/>
              </a:spcBef>
            </a:pPr>
            <a:r>
              <a:rPr lang="ja-JP" altLang="en-US" sz="2000" b="1" dirty="0">
                <a:latin typeface="Meiryo UI" charset="-128"/>
                <a:ea typeface="Meiryo UI" charset="-128"/>
                <a:cs typeface="Meiryo UI" charset="-128"/>
              </a:rPr>
              <a:t>　　友愛医療センター　腎臓内科　</a:t>
            </a:r>
            <a:endParaRPr lang="en-US" altLang="ja-JP" sz="2000" b="1" dirty="0">
              <a:latin typeface="Meiryo UI" charset="-128"/>
              <a:ea typeface="Meiryo UI" charset="-128"/>
              <a:cs typeface="Meiryo UI" charset="-128"/>
            </a:endParaRPr>
          </a:p>
          <a:p>
            <a:pPr marL="15875">
              <a:lnSpc>
                <a:spcPts val="2130"/>
              </a:lnSpc>
              <a:spcBef>
                <a:spcPts val="425"/>
              </a:spcBef>
            </a:pPr>
            <a:r>
              <a:rPr lang="ja-JP" altLang="en-US" sz="2000" b="1" dirty="0">
                <a:latin typeface="Meiryo UI" charset="-128"/>
                <a:ea typeface="Meiryo UI" charset="-128"/>
                <a:cs typeface="Meiryo UI" charset="-128"/>
              </a:rPr>
              <a:t>　　　　　　　　　　　　　　　　　　　部長</a:t>
            </a:r>
            <a:r>
              <a:rPr lang="ja-JP" altLang="en-US" sz="2000" b="1" dirty="0">
                <a:solidFill>
                  <a:srgbClr val="231F20"/>
                </a:solidFill>
                <a:latin typeface="Meiryo UI" charset="-128"/>
                <a:ea typeface="Meiryo UI" charset="-128"/>
                <a:cs typeface="Meiryo UI" charset="-128"/>
              </a:rPr>
              <a:t>　</a:t>
            </a:r>
            <a:r>
              <a:rPr lang="ja-JP" altLang="en-US" sz="2400" b="1" dirty="0">
                <a:solidFill>
                  <a:srgbClr val="231F20"/>
                </a:solidFill>
                <a:latin typeface="Meiryo UI" charset="-128"/>
                <a:ea typeface="Meiryo UI" charset="-128"/>
                <a:cs typeface="Meiryo UI" charset="-128"/>
              </a:rPr>
              <a:t>西平　守邦　</a:t>
            </a:r>
            <a:r>
              <a:rPr lang="ja-JP" altLang="en-US" sz="1400" b="1" dirty="0">
                <a:solidFill>
                  <a:srgbClr val="231F20"/>
                </a:solidFill>
                <a:latin typeface="Meiryo UI" charset="-128"/>
                <a:ea typeface="Meiryo UI" charset="-128"/>
                <a:cs typeface="Meiryo UI" charset="-128"/>
              </a:rPr>
              <a:t>先生</a:t>
            </a:r>
            <a:endParaRPr lang="ja-JP" altLang="en-US" sz="1400" b="1" dirty="0">
              <a:latin typeface="Meiryo UI" charset="-128"/>
              <a:ea typeface="Meiryo UI" charset="-128"/>
              <a:cs typeface="Meiryo UI" charset="-128"/>
            </a:endParaRPr>
          </a:p>
          <a:p>
            <a:pPr marL="15875">
              <a:lnSpc>
                <a:spcPts val="2130"/>
              </a:lnSpc>
            </a:pPr>
            <a:r>
              <a:rPr lang="ja-JP" altLang="en-US" sz="2000" dirty="0">
                <a:latin typeface="Meiryo UI" charset="-128"/>
                <a:ea typeface="Meiryo UI" charset="-128"/>
                <a:cs typeface="Meiryo UI" charset="-128"/>
              </a:rPr>
              <a:t>　</a:t>
            </a:r>
            <a:endParaRPr sz="2000" dirty="0">
              <a:latin typeface="Meiryo UI" charset="-128"/>
              <a:ea typeface="Meiryo UI" charset="-128"/>
              <a:cs typeface="Meiryo UI" charset="-128"/>
            </a:endParaRPr>
          </a:p>
        </p:txBody>
      </p:sp>
      <p:sp>
        <p:nvSpPr>
          <p:cNvPr id="23" name="テキスト ボックス 22">
            <a:extLst>
              <a:ext uri="{FF2B5EF4-FFF2-40B4-BE49-F238E27FC236}">
                <a16:creationId xmlns:a16="http://schemas.microsoft.com/office/drawing/2014/main" id="{7A0911A7-4CF6-4D06-9A7D-FCEFEAFD4573}"/>
              </a:ext>
            </a:extLst>
          </p:cNvPr>
          <p:cNvSpPr txBox="1"/>
          <p:nvPr/>
        </p:nvSpPr>
        <p:spPr>
          <a:xfrm>
            <a:off x="501650" y="10047090"/>
            <a:ext cx="6629400" cy="338554"/>
          </a:xfrm>
          <a:prstGeom prst="rect">
            <a:avLst/>
          </a:prstGeom>
          <a:solidFill>
            <a:schemeClr val="accent2"/>
          </a:solidFill>
        </p:spPr>
        <p:txBody>
          <a:bodyPr wrap="square" anchor="ctr">
            <a:spAutoFit/>
          </a:bodyPr>
          <a:lstStyle/>
          <a:p>
            <a:pPr algn="ctr"/>
            <a:r>
              <a:rPr lang="ja-JP" altLang="en-US" sz="1600" dirty="0">
                <a:solidFill>
                  <a:schemeClr val="bg1"/>
                </a:solidFill>
                <a:latin typeface="Meiryo UI" charset="-128"/>
                <a:ea typeface="Meiryo UI" charset="-128"/>
              </a:rPr>
              <a:t>共催：沖縄県病院薬剤師会</a:t>
            </a:r>
            <a:r>
              <a:rPr lang="en-US" altLang="ja-JP" sz="1600" dirty="0">
                <a:solidFill>
                  <a:schemeClr val="bg1"/>
                </a:solidFill>
                <a:latin typeface="Meiryo UI" charset="-128"/>
                <a:ea typeface="Meiryo UI" charset="-128"/>
              </a:rPr>
              <a:t>/</a:t>
            </a:r>
            <a:r>
              <a:rPr lang="ja-JP" altLang="en-US" sz="1600" dirty="0">
                <a:solidFill>
                  <a:schemeClr val="bg1"/>
                </a:solidFill>
                <a:latin typeface="Meiryo UI" charset="-128"/>
                <a:ea typeface="Meiryo UI" charset="-128"/>
              </a:rPr>
              <a:t>田辺三菱製薬株式会社</a:t>
            </a:r>
            <a:endParaRPr lang="ja-JP" altLang="en-US" sz="1400" dirty="0">
              <a:solidFill>
                <a:schemeClr val="bg1"/>
              </a:solidFill>
            </a:endParaRPr>
          </a:p>
        </p:txBody>
      </p:sp>
      <p:sp>
        <p:nvSpPr>
          <p:cNvPr id="24" name="正方形/長方形 23">
            <a:extLst>
              <a:ext uri="{FF2B5EF4-FFF2-40B4-BE49-F238E27FC236}">
                <a16:creationId xmlns:a16="http://schemas.microsoft.com/office/drawing/2014/main" id="{93006F57-20F9-4CA4-BE67-3E5FC4A7D60D}"/>
              </a:ext>
            </a:extLst>
          </p:cNvPr>
          <p:cNvSpPr/>
          <p:nvPr/>
        </p:nvSpPr>
        <p:spPr>
          <a:xfrm>
            <a:off x="611900" y="4985272"/>
            <a:ext cx="789030" cy="46750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600" dirty="0">
                <a:solidFill>
                  <a:schemeClr val="bg1"/>
                </a:solidFill>
                <a:latin typeface="Meiryo UI" panose="020B0604030504040204" pitchFamily="50" charset="-128"/>
                <a:ea typeface="Meiryo UI" panose="020B0604030504040204" pitchFamily="50" charset="-128"/>
              </a:rPr>
              <a:t>座長</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25" name="object 4">
            <a:extLst>
              <a:ext uri="{FF2B5EF4-FFF2-40B4-BE49-F238E27FC236}">
                <a16:creationId xmlns:a16="http://schemas.microsoft.com/office/drawing/2014/main" id="{D6D0D3EA-20A7-4ACA-BFBB-0B6DE1A6D6A8}"/>
              </a:ext>
            </a:extLst>
          </p:cNvPr>
          <p:cNvSpPr/>
          <p:nvPr/>
        </p:nvSpPr>
        <p:spPr>
          <a:xfrm flipV="1">
            <a:off x="284921" y="3670300"/>
            <a:ext cx="6779634" cy="49989"/>
          </a:xfrm>
          <a:custGeom>
            <a:avLst/>
            <a:gdLst/>
            <a:ahLst/>
            <a:cxnLst/>
            <a:rect l="l" t="t" r="r" b="b"/>
            <a:pathLst>
              <a:path w="5669915">
                <a:moveTo>
                  <a:pt x="0" y="0"/>
                </a:moveTo>
                <a:lnTo>
                  <a:pt x="5669724" y="0"/>
                </a:lnTo>
              </a:path>
            </a:pathLst>
          </a:custGeom>
          <a:ln w="3657">
            <a:solidFill>
              <a:srgbClr val="2B2A29"/>
            </a:solidFill>
          </a:ln>
        </p:spPr>
        <p:txBody>
          <a:bodyPr wrap="square" lIns="0" tIns="0" rIns="0" bIns="0" rtlCol="0"/>
          <a:lstStyle/>
          <a:p>
            <a:endParaRPr/>
          </a:p>
        </p:txBody>
      </p:sp>
      <p:sp>
        <p:nvSpPr>
          <p:cNvPr id="2" name="正方形/長方形 1">
            <a:extLst>
              <a:ext uri="{FF2B5EF4-FFF2-40B4-BE49-F238E27FC236}">
                <a16:creationId xmlns:a16="http://schemas.microsoft.com/office/drawing/2014/main" id="{E5FF0F2F-AEFE-44CA-9541-E58D71163216}"/>
              </a:ext>
            </a:extLst>
          </p:cNvPr>
          <p:cNvSpPr/>
          <p:nvPr/>
        </p:nvSpPr>
        <p:spPr>
          <a:xfrm>
            <a:off x="1405848" y="6031842"/>
            <a:ext cx="2353903" cy="276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b="1" dirty="0">
                <a:solidFill>
                  <a:schemeClr val="tx1"/>
                </a:solidFill>
                <a:latin typeface="Meiryo UI" panose="020B0604030504040204" pitchFamily="50" charset="-128"/>
                <a:ea typeface="Meiryo UI" panose="020B0604030504040204" pitchFamily="50" charset="-128"/>
              </a:rPr>
              <a:t>19</a:t>
            </a: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en-US" altLang="ja-JP" sz="2000" b="1" dirty="0">
                <a:solidFill>
                  <a:schemeClr val="tx1"/>
                </a:solidFill>
                <a:latin typeface="Meiryo UI" panose="020B0604030504040204" pitchFamily="50" charset="-128"/>
                <a:ea typeface="Meiryo UI" panose="020B0604030504040204" pitchFamily="50" charset="-128"/>
              </a:rPr>
              <a:t>00</a:t>
            </a: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en-US" altLang="ja-JP" sz="2000" b="1" dirty="0">
                <a:solidFill>
                  <a:schemeClr val="tx1"/>
                </a:solidFill>
                <a:latin typeface="Meiryo UI" panose="020B0604030504040204" pitchFamily="50" charset="-128"/>
                <a:ea typeface="Meiryo UI" panose="020B0604030504040204" pitchFamily="50" charset="-128"/>
              </a:rPr>
              <a:t>19:30 </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161C714A-F288-400B-BE1E-318C9638ABFD}"/>
              </a:ext>
            </a:extLst>
          </p:cNvPr>
          <p:cNvSpPr/>
          <p:nvPr/>
        </p:nvSpPr>
        <p:spPr>
          <a:xfrm>
            <a:off x="1363500" y="7861602"/>
            <a:ext cx="2353903" cy="24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b="1" dirty="0">
                <a:solidFill>
                  <a:schemeClr val="tx1"/>
                </a:solidFill>
                <a:latin typeface="Meiryo UI" panose="020B0604030504040204" pitchFamily="50" charset="-128"/>
                <a:ea typeface="Meiryo UI" panose="020B0604030504040204" pitchFamily="50" charset="-128"/>
              </a:rPr>
              <a:t>19:30</a:t>
            </a: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en-US" altLang="ja-JP" sz="2000" b="1" dirty="0">
                <a:solidFill>
                  <a:schemeClr val="tx1"/>
                </a:solidFill>
                <a:latin typeface="Meiryo UI" panose="020B0604030504040204" pitchFamily="50" charset="-128"/>
                <a:ea typeface="Meiryo UI" panose="020B0604030504040204" pitchFamily="50" charset="-128"/>
              </a:rPr>
              <a:t>20</a:t>
            </a: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en-US" altLang="ja-JP" sz="2000" b="1" dirty="0">
                <a:solidFill>
                  <a:schemeClr val="tx1"/>
                </a:solidFill>
                <a:latin typeface="Meiryo UI" panose="020B0604030504040204" pitchFamily="50" charset="-128"/>
                <a:ea typeface="Meiryo UI" panose="020B0604030504040204" pitchFamily="50" charset="-128"/>
              </a:rPr>
              <a:t>00 </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AD3786C0-F9E6-4774-AD52-D463E0033CBB}"/>
              </a:ext>
            </a:extLst>
          </p:cNvPr>
          <p:cNvSpPr/>
          <p:nvPr/>
        </p:nvSpPr>
        <p:spPr>
          <a:xfrm>
            <a:off x="574540" y="2070100"/>
            <a:ext cx="789030" cy="445386"/>
          </a:xfrm>
          <a:prstGeom prst="rect">
            <a:avLst/>
          </a:prstGeom>
          <a:solidFill>
            <a:schemeClr val="accent2"/>
          </a:solidFill>
          <a:ln w="12700">
            <a:noFill/>
          </a:ln>
          <a:scene3d>
            <a:camera prst="orthographicFront"/>
            <a:lightRig rig="threePt"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58C6CA31-BC7E-4897-A245-144AF165394C}"/>
              </a:ext>
            </a:extLst>
          </p:cNvPr>
          <p:cNvSpPr/>
          <p:nvPr/>
        </p:nvSpPr>
        <p:spPr>
          <a:xfrm>
            <a:off x="550239" y="2118815"/>
            <a:ext cx="755656" cy="338554"/>
          </a:xfrm>
          <a:prstGeom prst="rect">
            <a:avLst/>
          </a:prstGeom>
        </p:spPr>
        <p:txBody>
          <a:bodyPr wrap="none">
            <a:spAutoFit/>
          </a:bodyPr>
          <a:lstStyle/>
          <a:p>
            <a:pPr marL="90805" algn="ctr">
              <a:lnSpc>
                <a:spcPct val="100000"/>
              </a:lnSpc>
              <a:spcBef>
                <a:spcPts val="1215"/>
              </a:spcBef>
            </a:pPr>
            <a:r>
              <a:rPr lang="ja-JP" altLang="en-US" sz="1600" dirty="0">
                <a:solidFill>
                  <a:schemeClr val="bg1"/>
                </a:solidFill>
                <a:latin typeface="Meiryo UI" charset="-128"/>
                <a:ea typeface="Meiryo UI" charset="-128"/>
                <a:cs typeface="Meiryo UI" charset="-128"/>
              </a:rPr>
              <a:t>日 時</a:t>
            </a:r>
          </a:p>
        </p:txBody>
      </p:sp>
      <p:sp>
        <p:nvSpPr>
          <p:cNvPr id="37" name="正方形/長方形 36">
            <a:extLst>
              <a:ext uri="{FF2B5EF4-FFF2-40B4-BE49-F238E27FC236}">
                <a16:creationId xmlns:a16="http://schemas.microsoft.com/office/drawing/2014/main" id="{E0976FEE-4380-4564-AAE2-397A824ABC2B}"/>
              </a:ext>
            </a:extLst>
          </p:cNvPr>
          <p:cNvSpPr/>
          <p:nvPr/>
        </p:nvSpPr>
        <p:spPr>
          <a:xfrm>
            <a:off x="576470" y="2751634"/>
            <a:ext cx="789030" cy="789030"/>
          </a:xfrm>
          <a:prstGeom prst="rect">
            <a:avLst/>
          </a:prstGeom>
          <a:solidFill>
            <a:schemeClr val="accent2"/>
          </a:solidFill>
          <a:ln w="12700">
            <a:noFill/>
          </a:ln>
          <a:scene3d>
            <a:camera prst="orthographicFront"/>
            <a:lightRig rig="threePt"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BFBDD74A-5B63-4C3B-961F-76B934403F46}"/>
              </a:ext>
            </a:extLst>
          </p:cNvPr>
          <p:cNvSpPr/>
          <p:nvPr/>
        </p:nvSpPr>
        <p:spPr>
          <a:xfrm>
            <a:off x="582409" y="2949450"/>
            <a:ext cx="686726" cy="338554"/>
          </a:xfrm>
          <a:prstGeom prst="rect">
            <a:avLst/>
          </a:prstGeom>
        </p:spPr>
        <p:txBody>
          <a:bodyPr wrap="none">
            <a:spAutoFit/>
          </a:bodyPr>
          <a:lstStyle/>
          <a:p>
            <a:pPr marL="90805" algn="ctr">
              <a:lnSpc>
                <a:spcPct val="100000"/>
              </a:lnSpc>
              <a:spcBef>
                <a:spcPts val="1215"/>
              </a:spcBef>
            </a:pPr>
            <a:r>
              <a:rPr lang="ja-JP" altLang="en-US" sz="1600" dirty="0">
                <a:solidFill>
                  <a:schemeClr val="bg1"/>
                </a:solidFill>
                <a:latin typeface="Meiryo UI" charset="-128"/>
                <a:ea typeface="Meiryo UI" charset="-128"/>
                <a:cs typeface="Meiryo UI" charset="-128"/>
              </a:rPr>
              <a:t>会場</a:t>
            </a:r>
          </a:p>
        </p:txBody>
      </p:sp>
      <p:sp>
        <p:nvSpPr>
          <p:cNvPr id="3" name="テキスト ボックス 2">
            <a:extLst>
              <a:ext uri="{FF2B5EF4-FFF2-40B4-BE49-F238E27FC236}">
                <a16:creationId xmlns:a16="http://schemas.microsoft.com/office/drawing/2014/main" id="{8BBF487F-818F-4ADE-870D-B143E6AAF98B}"/>
              </a:ext>
            </a:extLst>
          </p:cNvPr>
          <p:cNvSpPr txBox="1"/>
          <p:nvPr/>
        </p:nvSpPr>
        <p:spPr>
          <a:xfrm>
            <a:off x="1501025" y="2625377"/>
            <a:ext cx="5110817" cy="1015663"/>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ハイブリッド開催</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沖縄県医師会館ホール</a:t>
            </a:r>
            <a:endParaRPr kumimoji="1" lang="en-US" altLang="ja-JP" sz="2000" b="1" dirty="0">
              <a:latin typeface="Meiryo UI" panose="020B0604030504040204" pitchFamily="50" charset="-128"/>
              <a:ea typeface="Meiryo UI" panose="020B0604030504040204" pitchFamily="50" charset="-128"/>
            </a:endParaRPr>
          </a:p>
          <a:p>
            <a:r>
              <a:rPr lang="en-US" altLang="ja-JP" sz="2000" b="1" dirty="0">
                <a:latin typeface="Meiryo UI" panose="020B0604030504040204" pitchFamily="50" charset="-128"/>
                <a:ea typeface="Meiryo UI" panose="020B0604030504040204" pitchFamily="50" charset="-128"/>
              </a:rPr>
              <a:t>Web</a:t>
            </a:r>
            <a:r>
              <a:rPr lang="ja-JP" altLang="en-US" sz="2000" b="1" dirty="0">
                <a:latin typeface="Meiryo UI" panose="020B0604030504040204" pitchFamily="50" charset="-128"/>
                <a:ea typeface="Meiryo UI" panose="020B0604030504040204" pitchFamily="50" charset="-128"/>
              </a:rPr>
              <a:t>でのご視聴（</a:t>
            </a:r>
            <a:r>
              <a:rPr lang="en-US" altLang="ja-JP" sz="2000" b="1" dirty="0">
                <a:latin typeface="Meiryo UI" panose="020B0604030504040204" pitchFamily="50" charset="-128"/>
                <a:ea typeface="Meiryo UI" panose="020B0604030504040204" pitchFamily="50" charset="-128"/>
              </a:rPr>
              <a:t>Zoom</a:t>
            </a:r>
            <a:r>
              <a:rPr lang="ja-JP" altLang="en-US" sz="2000" b="1" dirty="0">
                <a:latin typeface="Meiryo UI" panose="020B0604030504040204" pitchFamily="50" charset="-128"/>
                <a:ea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DBA2E86-0CFF-4288-B220-A3EA99A4B314}"/>
              </a:ext>
            </a:extLst>
          </p:cNvPr>
          <p:cNvSpPr txBox="1"/>
          <p:nvPr/>
        </p:nvSpPr>
        <p:spPr>
          <a:xfrm>
            <a:off x="557710" y="3898900"/>
            <a:ext cx="6400800" cy="1015663"/>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単位取得に関しまして、詳細は裏面をご確認お願い致します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＊申請中：単位取得に関しては</a:t>
            </a:r>
            <a:r>
              <a:rPr kumimoji="1" lang="ja-JP" altLang="en-US" sz="1200" dirty="0">
                <a:solidFill>
                  <a:srgbClr val="ED1C24"/>
                </a:solidFill>
                <a:latin typeface="Meiryo UI" panose="020B0604030504040204" pitchFamily="50" charset="-128"/>
                <a:ea typeface="Meiryo UI" panose="020B0604030504040204" pitchFamily="50" charset="-128"/>
              </a:rPr>
              <a:t>オンラインでの参加</a:t>
            </a:r>
            <a:r>
              <a:rPr kumimoji="1" lang="ja-JP" altLang="en-US" sz="1200" dirty="0">
                <a:latin typeface="Meiryo UI" panose="020B0604030504040204" pitchFamily="50" charset="-128"/>
                <a:ea typeface="Meiryo UI" panose="020B0604030504040204" pitchFamily="50" charset="-128"/>
              </a:rPr>
              <a:t>に限定されています。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日病薬病院薬学認定薬剤師（申請） </a:t>
            </a:r>
            <a:endParaRPr kumimoji="1" lang="en-US" altLang="ja-JP" sz="1200" dirty="0">
              <a:solidFill>
                <a:srgbClr val="FF0000"/>
              </a:solidFill>
              <a:latin typeface="Meiryo UI" panose="020B0604030504040204" pitchFamily="50" charset="-128"/>
              <a:ea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412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18E2D1F-4EE9-4B7E-8527-FC5BC94D1888}"/>
              </a:ext>
            </a:extLst>
          </p:cNvPr>
          <p:cNvSpPr txBox="1"/>
          <p:nvPr/>
        </p:nvSpPr>
        <p:spPr>
          <a:xfrm>
            <a:off x="90169" y="88900"/>
            <a:ext cx="7376160" cy="381000"/>
          </a:xfrm>
          <a:prstGeom prst="rect">
            <a:avLst/>
          </a:prstGeom>
          <a:solidFill>
            <a:srgbClr val="002060"/>
          </a:solidFill>
        </p:spPr>
        <p:txBody>
          <a:bodyPr wrap="square" rtlCol="0" anchor="ctr">
            <a:spAutoFit/>
          </a:bodyPr>
          <a:lstStyle/>
          <a:p>
            <a:pPr algn="ctr"/>
            <a:r>
              <a:rPr kumimoji="1" lang="ja-JP" altLang="en-US" b="1" dirty="0">
                <a:solidFill>
                  <a:schemeClr val="bg1"/>
                </a:solidFill>
                <a:latin typeface="Meiryo UI" panose="020B0604030504040204" pitchFamily="50" charset="-128"/>
                <a:ea typeface="Meiryo UI" panose="020B0604030504040204" pitchFamily="50" charset="-128"/>
              </a:rPr>
              <a:t>参加申し込み方法</a:t>
            </a:r>
          </a:p>
        </p:txBody>
      </p:sp>
      <p:sp>
        <p:nvSpPr>
          <p:cNvPr id="7" name="object 248">
            <a:extLst>
              <a:ext uri="{FF2B5EF4-FFF2-40B4-BE49-F238E27FC236}">
                <a16:creationId xmlns:a16="http://schemas.microsoft.com/office/drawing/2014/main" id="{0FB811C9-C4E0-46B4-9715-885132DCA48C}"/>
              </a:ext>
            </a:extLst>
          </p:cNvPr>
          <p:cNvSpPr txBox="1">
            <a:spLocks/>
          </p:cNvSpPr>
          <p:nvPr/>
        </p:nvSpPr>
        <p:spPr>
          <a:xfrm>
            <a:off x="411002" y="641797"/>
            <a:ext cx="6734495" cy="666273"/>
          </a:xfrm>
          <a:prstGeom prst="rect">
            <a:avLst/>
          </a:prstGeom>
        </p:spPr>
        <p:txBody>
          <a:bodyPr vert="horz" wrap="square" lIns="0" tIns="3175" rIns="0" bIns="0" rtlCol="0">
            <a:spAutoFit/>
          </a:bodyPr>
          <a:lstStyle>
            <a:lvl1pPr>
              <a:defRPr sz="4050" b="1" i="0">
                <a:solidFill>
                  <a:srgbClr val="231F20"/>
                </a:solidFill>
                <a:latin typeface="YuGothic"/>
                <a:ea typeface="+mj-ea"/>
                <a:cs typeface="YuGothic"/>
              </a:defRPr>
            </a:lvl1pPr>
          </a:lstStyle>
          <a:p>
            <a:pPr marL="71755" marR="5080" lvl="0" indent="-59690" algn="ctr" defTabSz="914400" eaLnBrk="1" fontAlgn="auto" latinLnBrk="0" hangingPunct="1">
              <a:lnSpc>
                <a:spcPct val="101899"/>
              </a:lnSpc>
              <a:spcBef>
                <a:spcPts val="25"/>
              </a:spcBef>
              <a:spcAft>
                <a:spcPts val="0"/>
              </a:spcAft>
              <a:buClrTx/>
              <a:buSzTx/>
              <a:buFontTx/>
              <a:buNone/>
              <a:tabLst/>
              <a:defRPr/>
            </a:pPr>
            <a:r>
              <a:rPr kumimoji="1" lang="ja-JP" altLang="en-US" sz="2400" b="1" i="0" u="none" strike="noStrike" kern="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多職種による</a:t>
            </a:r>
            <a:r>
              <a:rPr kumimoji="1" lang="en-US" altLang="ja-JP" sz="2400" b="1" i="0" u="none" strike="noStrike" kern="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CKD</a:t>
            </a:r>
            <a:r>
              <a:rPr kumimoji="1" lang="ja-JP" altLang="en-US" sz="2400" b="1" i="0" u="none" strike="noStrike" kern="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診療</a:t>
            </a:r>
            <a:br>
              <a:rPr kumimoji="1" lang="ja-JP" altLang="en-US" sz="2400" b="1" i="0" u="none" strike="noStrike" kern="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br>
            <a:r>
              <a:rPr kumimoji="1" lang="en-US" altLang="ja-JP" sz="1800" b="1" i="0" u="none" strike="noStrike" kern="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a:t>
            </a:r>
            <a:r>
              <a:rPr kumimoji="1" lang="ja-JP" altLang="en-US" sz="1800" b="1" i="0" u="none" strike="noStrike" kern="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第１回　医師と薬剤師の立場から</a:t>
            </a:r>
            <a:r>
              <a:rPr kumimoji="1" lang="en-US" altLang="ja-JP" sz="1800" b="1" i="0" u="none" strike="noStrike" kern="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 </a:t>
            </a:r>
            <a:r>
              <a:rPr kumimoji="0" lang="ja-JP" altLang="en-US" sz="2000" b="1" i="0" u="none" strike="noStrike" kern="0" cap="none" spc="0" normalizeH="0" baseline="0" noProof="0" dirty="0">
                <a:ln>
                  <a:noFill/>
                </a:ln>
                <a:solidFill>
                  <a:srgbClr val="3E1151"/>
                </a:solidFill>
                <a:effectLst/>
                <a:uLnTx/>
                <a:uFillTx/>
                <a:latin typeface="Meiryo UI" charset="-128"/>
                <a:ea typeface="Meiryo UI" charset="-128"/>
                <a:cs typeface="Meiryo UI" charset="-128"/>
              </a:rPr>
              <a:t>　　　　　</a:t>
            </a:r>
            <a:endParaRPr kumimoji="0" lang="ja-JP" altLang="en-US" sz="3600" b="1" i="0" u="none" strike="noStrike" kern="0" cap="none" spc="0" normalizeH="0" baseline="0" noProof="0" dirty="0">
              <a:ln>
                <a:noFill/>
              </a:ln>
              <a:solidFill>
                <a:srgbClr val="3E1151"/>
              </a:solidFill>
              <a:effectLst/>
              <a:uLnTx/>
              <a:uFillTx/>
              <a:latin typeface="Meiryo UI" charset="-128"/>
              <a:ea typeface="Meiryo UI" charset="-128"/>
              <a:cs typeface="Meiryo UI" charset="-128"/>
            </a:endParaRPr>
          </a:p>
        </p:txBody>
      </p:sp>
      <p:sp>
        <p:nvSpPr>
          <p:cNvPr id="4" name="テキスト ボックス 3">
            <a:extLst>
              <a:ext uri="{FF2B5EF4-FFF2-40B4-BE49-F238E27FC236}">
                <a16:creationId xmlns:a16="http://schemas.microsoft.com/office/drawing/2014/main" id="{905073EC-7F0C-4E58-B1B7-F23CB806A66A}"/>
              </a:ext>
            </a:extLst>
          </p:cNvPr>
          <p:cNvSpPr txBox="1"/>
          <p:nvPr/>
        </p:nvSpPr>
        <p:spPr>
          <a:xfrm>
            <a:off x="467360" y="1403797"/>
            <a:ext cx="657987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下記の方法にてお申込みお願いいたします。受信後、弊社より当日の</a:t>
            </a:r>
            <a:r>
              <a:rPr lang="en-US" altLang="ja-JP" sz="1400" dirty="0">
                <a:latin typeface="Meiryo UI" panose="020B0604030504040204" pitchFamily="50" charset="-128"/>
                <a:ea typeface="Meiryo UI" panose="020B0604030504040204" pitchFamily="50" charset="-128"/>
              </a:rPr>
              <a:t>URL</a:t>
            </a:r>
            <a:r>
              <a:rPr lang="ja-JP" altLang="en-US" sz="1400" dirty="0">
                <a:latin typeface="Meiryo UI" panose="020B0604030504040204" pitchFamily="50" charset="-128"/>
                <a:ea typeface="Meiryo UI" panose="020B0604030504040204" pitchFamily="50" charset="-128"/>
              </a:rPr>
              <a:t>お送りいたします。</a:t>
            </a:r>
            <a:endParaRPr kumimoji="1" lang="ja-JP" altLang="en-US" sz="1400" dirty="0">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5EAF735F-3B37-4BEE-8BA8-321A70B33E57}"/>
              </a:ext>
            </a:extLst>
          </p:cNvPr>
          <p:cNvSpPr/>
          <p:nvPr/>
        </p:nvSpPr>
        <p:spPr>
          <a:xfrm>
            <a:off x="343854" y="2080812"/>
            <a:ext cx="6857999" cy="21906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2CA9E6B7-63A2-4357-BC19-2839AEC728DD}"/>
              </a:ext>
            </a:extLst>
          </p:cNvPr>
          <p:cNvSpPr txBox="1"/>
          <p:nvPr/>
        </p:nvSpPr>
        <p:spPr>
          <a:xfrm>
            <a:off x="537527" y="2231388"/>
            <a:ext cx="4760595" cy="646331"/>
          </a:xfrm>
          <a:prstGeom prst="rect">
            <a:avLst/>
          </a:prstGeom>
          <a:noFill/>
        </p:spPr>
        <p:txBody>
          <a:bodyPr wrap="square" rtlCol="0">
            <a:spAutoFit/>
          </a:bodyPr>
          <a:lstStyle/>
          <a:p>
            <a:r>
              <a:rPr kumimoji="1" lang="ja-JP" altLang="en-US" dirty="0">
                <a:latin typeface="+mn-ea"/>
              </a:rPr>
              <a:t>①</a:t>
            </a:r>
            <a:r>
              <a:rPr kumimoji="1" lang="en-US" altLang="ja-JP" dirty="0">
                <a:latin typeface="+mn-ea"/>
              </a:rPr>
              <a:t>URL</a:t>
            </a:r>
            <a:r>
              <a:rPr kumimoji="1" lang="ja-JP" altLang="en-US" dirty="0">
                <a:latin typeface="+mn-ea"/>
              </a:rPr>
              <a:t>からのお申込み：</a:t>
            </a:r>
            <a:r>
              <a:rPr kumimoji="1" lang="en-US" altLang="ja-JP" dirty="0">
                <a:latin typeface="+mn-ea"/>
                <a:hlinkClick r:id="rId2"/>
              </a:rPr>
              <a:t>https://forms.office.com/r/GRriDTTJ64</a:t>
            </a:r>
            <a:endParaRPr kumimoji="1" lang="en-US" altLang="ja-JP" dirty="0">
              <a:latin typeface="+mn-ea"/>
            </a:endParaRPr>
          </a:p>
        </p:txBody>
      </p:sp>
      <p:sp>
        <p:nvSpPr>
          <p:cNvPr id="11" name="四角形: 角を丸くする 10">
            <a:extLst>
              <a:ext uri="{FF2B5EF4-FFF2-40B4-BE49-F238E27FC236}">
                <a16:creationId xmlns:a16="http://schemas.microsoft.com/office/drawing/2014/main" id="{E930B28B-7328-4499-9D1D-90976089101F}"/>
              </a:ext>
            </a:extLst>
          </p:cNvPr>
          <p:cNvSpPr/>
          <p:nvPr/>
        </p:nvSpPr>
        <p:spPr>
          <a:xfrm>
            <a:off x="343853" y="4648258"/>
            <a:ext cx="6898833" cy="40512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902A2678-3292-46ED-9E4B-1521C7DDADB5}"/>
              </a:ext>
            </a:extLst>
          </p:cNvPr>
          <p:cNvSpPr txBox="1"/>
          <p:nvPr/>
        </p:nvSpPr>
        <p:spPr>
          <a:xfrm>
            <a:off x="532131" y="4451410"/>
            <a:ext cx="3926523" cy="369332"/>
          </a:xfrm>
          <a:prstGeom prst="rect">
            <a:avLst/>
          </a:prstGeom>
          <a:solidFill>
            <a:schemeClr val="bg1"/>
          </a:solidFill>
        </p:spPr>
        <p:txBody>
          <a:bodyPr wrap="square" rtlCol="0">
            <a:spAutoFit/>
          </a:bodyPr>
          <a:lstStyle/>
          <a:p>
            <a:r>
              <a:rPr kumimoji="1" lang="ja-JP" altLang="en-US" dirty="0">
                <a:solidFill>
                  <a:srgbClr val="FF0000"/>
                </a:solidFill>
                <a:latin typeface="Meiryo UI" panose="020B0604030504040204" pitchFamily="50" charset="-128"/>
                <a:ea typeface="Meiryo UI" panose="020B0604030504040204" pitchFamily="50" charset="-128"/>
              </a:rPr>
              <a:t>重要～薬剤師単位を取得ご希望の方へ</a:t>
            </a:r>
          </a:p>
        </p:txBody>
      </p:sp>
      <p:sp>
        <p:nvSpPr>
          <p:cNvPr id="5" name="テキスト ボックス 4">
            <a:extLst>
              <a:ext uri="{FF2B5EF4-FFF2-40B4-BE49-F238E27FC236}">
                <a16:creationId xmlns:a16="http://schemas.microsoft.com/office/drawing/2014/main" id="{3E5C9693-5469-4930-892E-F5EAB086135D}"/>
              </a:ext>
            </a:extLst>
          </p:cNvPr>
          <p:cNvSpPr txBox="1"/>
          <p:nvPr/>
        </p:nvSpPr>
        <p:spPr>
          <a:xfrm>
            <a:off x="766536" y="1853168"/>
            <a:ext cx="1716314" cy="369332"/>
          </a:xfrm>
          <a:prstGeom prst="rect">
            <a:avLst/>
          </a:prstGeom>
          <a:solidFill>
            <a:schemeClr val="bg1"/>
          </a:solid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お申し込み方法</a:t>
            </a:r>
          </a:p>
        </p:txBody>
      </p:sp>
      <p:sp>
        <p:nvSpPr>
          <p:cNvPr id="17" name="テキスト ボックス 16">
            <a:extLst>
              <a:ext uri="{FF2B5EF4-FFF2-40B4-BE49-F238E27FC236}">
                <a16:creationId xmlns:a16="http://schemas.microsoft.com/office/drawing/2014/main" id="{6B2D27AF-33BC-420A-8AD2-F6CFF61A0C63}"/>
              </a:ext>
            </a:extLst>
          </p:cNvPr>
          <p:cNvSpPr txBox="1"/>
          <p:nvPr/>
        </p:nvSpPr>
        <p:spPr>
          <a:xfrm>
            <a:off x="1544885" y="9739293"/>
            <a:ext cx="6088380" cy="95410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お問い合わせ先</a:t>
            </a: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田辺三菱製薬（株）沖縄営業所　外間　睦</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Tel:080-5776-5959</a:t>
            </a:r>
            <a:endParaRPr lang="en-US" altLang="ja-JP" sz="1400" u="sng"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                       </a:t>
            </a:r>
            <a:r>
              <a:rPr lang="en-US" altLang="ja-JP" sz="1400" dirty="0" err="1">
                <a:latin typeface="Meiryo UI" panose="020B0604030504040204" pitchFamily="50" charset="-128"/>
                <a:ea typeface="Meiryo UI" panose="020B0604030504040204" pitchFamily="50" charset="-128"/>
              </a:rPr>
              <a:t>E-mail:hokama.makoto@mm.mt-pharma.co.jp</a:t>
            </a:r>
            <a:endParaRPr lang="ja-JP" altLang="en-US" sz="14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CBB3841-AABE-4C5C-B128-D709981AC050}"/>
              </a:ext>
            </a:extLst>
          </p:cNvPr>
          <p:cNvSpPr txBox="1"/>
          <p:nvPr/>
        </p:nvSpPr>
        <p:spPr>
          <a:xfrm>
            <a:off x="501650" y="2921792"/>
            <a:ext cx="4191000" cy="369332"/>
          </a:xfrm>
          <a:prstGeom prst="rect">
            <a:avLst/>
          </a:prstGeom>
          <a:noFill/>
        </p:spPr>
        <p:txBody>
          <a:bodyPr wrap="square" rtlCol="0">
            <a:spAutoFit/>
          </a:bodyPr>
          <a:lstStyle/>
          <a:p>
            <a:r>
              <a:rPr kumimoji="1" lang="ja-JP" altLang="en-US" dirty="0"/>
              <a:t>②二次元コードでのお申込み→</a:t>
            </a:r>
          </a:p>
        </p:txBody>
      </p:sp>
      <p:sp>
        <p:nvSpPr>
          <p:cNvPr id="19" name="テキスト ボックス 18">
            <a:extLst>
              <a:ext uri="{FF2B5EF4-FFF2-40B4-BE49-F238E27FC236}">
                <a16:creationId xmlns:a16="http://schemas.microsoft.com/office/drawing/2014/main" id="{7ED8D94D-124C-4C8D-9F09-FEF93C72F96D}"/>
              </a:ext>
            </a:extLst>
          </p:cNvPr>
          <p:cNvSpPr txBox="1"/>
          <p:nvPr/>
        </p:nvSpPr>
        <p:spPr>
          <a:xfrm>
            <a:off x="493245" y="4984810"/>
            <a:ext cx="6714005" cy="3416320"/>
          </a:xfrm>
          <a:prstGeom prst="rect">
            <a:avLst/>
          </a:prstGeom>
          <a:noFill/>
        </p:spPr>
        <p:txBody>
          <a:bodyPr wrap="square" rtlCol="0">
            <a:spAutoFit/>
          </a:bodyPr>
          <a:lstStyle/>
          <a:p>
            <a:r>
              <a:rPr lang="en-US" altLang="ja-JP" dirty="0"/>
              <a:t>※</a:t>
            </a:r>
            <a:r>
              <a:rPr lang="ja-JP" altLang="en-US" dirty="0"/>
              <a:t>単位取得は</a:t>
            </a:r>
            <a:r>
              <a:rPr lang="ja-JP" altLang="en-US" dirty="0">
                <a:solidFill>
                  <a:srgbClr val="FF0000"/>
                </a:solidFill>
              </a:rPr>
              <a:t>オンラインでの参加</a:t>
            </a:r>
            <a:r>
              <a:rPr lang="ja-JP" altLang="en-US" dirty="0"/>
              <a:t>に限定されています。</a:t>
            </a:r>
            <a:endParaRPr lang="en-US" altLang="ja-JP" dirty="0"/>
          </a:p>
          <a:p>
            <a:r>
              <a:rPr lang="ja-JP" altLang="en-US" dirty="0"/>
              <a:t>　</a:t>
            </a:r>
            <a:endParaRPr lang="en-US" altLang="ja-JP" dirty="0"/>
          </a:p>
          <a:p>
            <a:r>
              <a:rPr lang="en-US" altLang="ja-JP" dirty="0"/>
              <a:t>※</a:t>
            </a:r>
            <a:r>
              <a:rPr lang="ja-JP" altLang="en-US" dirty="0"/>
              <a:t>本研修では</a:t>
            </a:r>
            <a:r>
              <a:rPr lang="ja-JP" altLang="en-US" dirty="0">
                <a:solidFill>
                  <a:srgbClr val="FF0000"/>
                </a:solidFill>
              </a:rPr>
              <a:t>参加ログ（ログイン、ログアウト時間）を取得</a:t>
            </a:r>
            <a:endParaRPr lang="en-US" altLang="ja-JP" dirty="0">
              <a:solidFill>
                <a:srgbClr val="FF0000"/>
              </a:solidFill>
            </a:endParaRPr>
          </a:p>
          <a:p>
            <a:r>
              <a:rPr lang="ja-JP" altLang="en-US" dirty="0">
                <a:solidFill>
                  <a:srgbClr val="FF0000"/>
                </a:solidFill>
              </a:rPr>
              <a:t>　</a:t>
            </a:r>
            <a:r>
              <a:rPr lang="ja-JP" altLang="en-US" dirty="0"/>
              <a:t>し合計の視聴時間まで算出します。開始～終了時まで確実な</a:t>
            </a:r>
            <a:endParaRPr lang="en-US" altLang="ja-JP" dirty="0"/>
          </a:p>
          <a:p>
            <a:r>
              <a:rPr lang="ja-JP" altLang="en-US" dirty="0"/>
              <a:t>　ご視聴をお願い致します。</a:t>
            </a:r>
            <a:endParaRPr lang="en-US" altLang="ja-JP" dirty="0"/>
          </a:p>
          <a:p>
            <a:endParaRPr lang="en-US" altLang="ja-JP" dirty="0"/>
          </a:p>
          <a:p>
            <a:r>
              <a:rPr kumimoji="1" lang="en-US" altLang="ja-JP" dirty="0"/>
              <a:t>※</a:t>
            </a:r>
            <a:r>
              <a:rPr lang="ja-JP" altLang="en-US" dirty="0"/>
              <a:t>ログ情報に加えまして本会にて提示されますキーワード確認</a:t>
            </a:r>
            <a:endParaRPr lang="en-US" altLang="ja-JP" dirty="0"/>
          </a:p>
          <a:p>
            <a:r>
              <a:rPr lang="ja-JP" altLang="en-US" dirty="0"/>
              <a:t>　（</a:t>
            </a:r>
            <a:r>
              <a:rPr lang="en-US" altLang="ja-JP" dirty="0"/>
              <a:t>3</a:t>
            </a:r>
            <a:r>
              <a:rPr lang="ja-JP" altLang="en-US" dirty="0"/>
              <a:t>つ）が必要となって参ります。研修終了後（期限：当</a:t>
            </a:r>
            <a:endParaRPr lang="en-US" altLang="ja-JP" dirty="0"/>
          </a:p>
          <a:p>
            <a:r>
              <a:rPr lang="ja-JP" altLang="en-US" dirty="0"/>
              <a:t>　日中）に下記の</a:t>
            </a:r>
            <a:r>
              <a:rPr lang="ja-JP" altLang="en-US" dirty="0">
                <a:solidFill>
                  <a:srgbClr val="FF0000"/>
                </a:solidFill>
              </a:rPr>
              <a:t>田辺三菱担当者までメールにて３つのキー</a:t>
            </a:r>
            <a:endParaRPr lang="en-US" altLang="ja-JP" dirty="0">
              <a:solidFill>
                <a:srgbClr val="FF0000"/>
              </a:solidFill>
            </a:endParaRPr>
          </a:p>
          <a:p>
            <a:r>
              <a:rPr lang="ja-JP" altLang="en-US" dirty="0">
                <a:solidFill>
                  <a:srgbClr val="FF0000"/>
                </a:solidFill>
              </a:rPr>
              <a:t>　ワードをご回答</a:t>
            </a:r>
            <a:r>
              <a:rPr lang="ja-JP" altLang="en-US" dirty="0"/>
              <a:t>いただきますようお願いいたします。</a:t>
            </a:r>
            <a:endParaRPr lang="en-US" altLang="ja-JP" dirty="0"/>
          </a:p>
          <a:p>
            <a:endParaRPr lang="en-US" altLang="ja-JP" dirty="0"/>
          </a:p>
          <a:p>
            <a:r>
              <a:rPr lang="en-US" altLang="ja-JP" dirty="0"/>
              <a:t>※</a:t>
            </a:r>
            <a:r>
              <a:rPr lang="ja-JP" altLang="en-US" dirty="0"/>
              <a:t>単位シールは事務局よりご施設様に送付いたします。</a:t>
            </a:r>
            <a:endParaRPr lang="en-US" altLang="ja-JP" dirty="0"/>
          </a:p>
        </p:txBody>
      </p:sp>
      <p:pic>
        <p:nvPicPr>
          <p:cNvPr id="8" name="図 7">
            <a:extLst>
              <a:ext uri="{FF2B5EF4-FFF2-40B4-BE49-F238E27FC236}">
                <a16:creationId xmlns:a16="http://schemas.microsoft.com/office/drawing/2014/main" id="{CA44C0FF-0746-40B2-B35D-6032009BCFA4}"/>
              </a:ext>
            </a:extLst>
          </p:cNvPr>
          <p:cNvPicPr>
            <a:picLocks noChangeAspect="1"/>
          </p:cNvPicPr>
          <p:nvPr/>
        </p:nvPicPr>
        <p:blipFill>
          <a:blip r:embed="rId3"/>
          <a:stretch>
            <a:fillRect/>
          </a:stretch>
        </p:blipFill>
        <p:spPr>
          <a:xfrm>
            <a:off x="4049712" y="2859915"/>
            <a:ext cx="1285875" cy="1285875"/>
          </a:xfrm>
          <a:prstGeom prst="rect">
            <a:avLst/>
          </a:prstGeom>
        </p:spPr>
      </p:pic>
      <p:sp>
        <p:nvSpPr>
          <p:cNvPr id="9" name="テキスト ボックス 8">
            <a:extLst>
              <a:ext uri="{FF2B5EF4-FFF2-40B4-BE49-F238E27FC236}">
                <a16:creationId xmlns:a16="http://schemas.microsoft.com/office/drawing/2014/main" id="{7CB6F33E-ED42-47E6-AE09-EEBDB70A1E36}"/>
              </a:ext>
            </a:extLst>
          </p:cNvPr>
          <p:cNvSpPr txBox="1"/>
          <p:nvPr/>
        </p:nvSpPr>
        <p:spPr>
          <a:xfrm>
            <a:off x="343853" y="8863567"/>
            <a:ext cx="6898833" cy="461665"/>
          </a:xfrm>
          <a:prstGeom prst="rect">
            <a:avLst/>
          </a:prstGeom>
          <a:noFill/>
        </p:spPr>
        <p:txBody>
          <a:bodyPr wrap="square" rtlCol="0">
            <a:spAutoFit/>
          </a:bodyPr>
          <a:lstStyle/>
          <a:p>
            <a:r>
              <a:rPr kumimoji="1" lang="ja-JP" altLang="en-US" sz="1200" dirty="0"/>
              <a:t>ご教示いただいた個人情報につきましては本講演会開催に伴います招待メール送信・医薬</a:t>
            </a:r>
            <a:r>
              <a:rPr lang="ja-JP" altLang="en-US" sz="1200" dirty="0"/>
              <a:t>品適正使用情報の普及にのみご使用させていただきますので、ご了承賜りますようお願い申し上げます。</a:t>
            </a:r>
            <a:endParaRPr kumimoji="1" lang="ja-JP" altLang="en-US" sz="1200" dirty="0"/>
          </a:p>
        </p:txBody>
      </p:sp>
    </p:spTree>
    <p:extLst>
      <p:ext uri="{BB962C8B-B14F-4D97-AF65-F5344CB8AC3E}">
        <p14:creationId xmlns:p14="http://schemas.microsoft.com/office/powerpoint/2010/main" val="2342770895"/>
      </p:ext>
    </p:extLst>
  </p:cSld>
  <p:clrMapOvr>
    <a:masterClrMapping/>
  </p:clrMapOvr>
</p:sld>
</file>

<file path=ppt/theme/theme1.xml><?xml version="1.0" encoding="utf-8"?>
<a:theme xmlns:a="http://schemas.openxmlformats.org/drawingml/2006/main" name="Office Theme">
  <a:themeElements>
    <a:clrScheme name="ユーザー定義 2">
      <a:dk1>
        <a:sysClr val="windowText" lastClr="000000"/>
      </a:dk1>
      <a:lt1>
        <a:sysClr val="window" lastClr="FFFFFF"/>
      </a:lt1>
      <a:dk2>
        <a:srgbClr val="44546A"/>
      </a:dk2>
      <a:lt2>
        <a:srgbClr val="E7E6E6"/>
      </a:lt2>
      <a:accent1>
        <a:srgbClr val="3E1151"/>
      </a:accent1>
      <a:accent2>
        <a:srgbClr val="00A7E0"/>
      </a:accent2>
      <a:accent3>
        <a:srgbClr val="F7CE3C"/>
      </a:accent3>
      <a:accent4>
        <a:srgbClr val="EF7622"/>
      </a:accent4>
      <a:accent5>
        <a:srgbClr val="998C87"/>
      </a:accent5>
      <a:accent6>
        <a:srgbClr val="551C66"/>
      </a:accent6>
      <a:hlink>
        <a:srgbClr val="551C66"/>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1878</TotalTime>
  <Words>445</Words>
  <Application>Microsoft Office PowerPoint</Application>
  <PresentationFormat>ユーザー設定</PresentationFormat>
  <Paragraphs>49</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Meiryo UI</vt:lpstr>
      <vt:lpstr>YuGothic</vt:lpstr>
      <vt:lpstr>Yu Gothic</vt:lpstr>
      <vt:lpstr>Yu Gothic</vt:lpstr>
      <vt:lpstr>游ゴシック Light</vt:lpstr>
      <vt:lpstr>Arial</vt:lpstr>
      <vt:lpstr>Calibri</vt:lpstr>
      <vt:lpstr>Office Theme</vt:lpstr>
      <vt:lpstr>Office テーマ</vt:lpstr>
      <vt:lpstr>多職種によるCKD診療 -第１回　医師と薬剤師の立場から-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田辺三菱_バフセオ_Web講演会チラシ_C案</dc:title>
  <dc:creator>Igarashi, Yuki (TYO-MHC)</dc:creator>
  <cp:lastModifiedBy>hokama makoto/外間　睦</cp:lastModifiedBy>
  <cp:revision>139</cp:revision>
  <cp:lastPrinted>2022-07-06T03:17:56Z</cp:lastPrinted>
  <dcterms:created xsi:type="dcterms:W3CDTF">2020-03-25T11:07:21Z</dcterms:created>
  <dcterms:modified xsi:type="dcterms:W3CDTF">2022-07-24T02:53:00Z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2020-03-25T00:00:00Z</vt:filetime>
  </property>
  <property fmtid="{D5CDD505-2E9C-101B-9397-08002B2CF9AE}" pid="3" name="Creator">
    <vt:lpwstr>Adobe Illustrator CC 2015.3 (Macintosh)</vt:lpwstr>
  </property>
  <property fmtid="{D5CDD505-2E9C-101B-9397-08002B2CF9AE}" pid="4" name="LastSaved">
    <vt:filetime>2020-03-25T00:00:00Z</vt:filetime>
  </property>
</Properties>
</file>