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 id="2147483696" r:id="rId5"/>
    <p:sldMasterId id="2147483708" r:id="rId6"/>
  </p:sldMasterIdLst>
  <p:notesMasterIdLst>
    <p:notesMasterId r:id="rId9"/>
  </p:notesMasterIdLst>
  <p:handoutMasterIdLst>
    <p:handoutMasterId r:id="rId10"/>
  </p:handoutMasterIdLst>
  <p:sldIdLst>
    <p:sldId id="272" r:id="rId7"/>
    <p:sldId id="277" r:id="rId8"/>
  </p:sldIdLst>
  <p:sldSz cx="7559675" cy="10691813"/>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D8EE"/>
    <a:srgbClr val="FF6600"/>
    <a:srgbClr val="AED6ED"/>
    <a:srgbClr val="A2D1EC"/>
    <a:srgbClr val="B8D6ED"/>
    <a:srgbClr val="79BDE6"/>
    <a:srgbClr val="D76E37"/>
    <a:srgbClr val="666666"/>
    <a:srgbClr val="B8D7ED"/>
    <a:srgbClr val="BBD9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899436-F645-7865-1253-1B3DCA741D25}" v="21" dt="2025-10-10T07:02:35.420"/>
    <p1510:client id="{C437DC01-D883-FD1C-5317-15658576DE9B}" v="18" dt="2025-10-10T06:58:04.8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134" autoAdjust="0"/>
    <p:restoredTop sz="96344" autoAdjust="0"/>
  </p:normalViewPr>
  <p:slideViewPr>
    <p:cSldViewPr snapToGrid="0">
      <p:cViewPr varScale="1">
        <p:scale>
          <a:sx n="65" d="100"/>
          <a:sy n="65" d="100"/>
        </p:scale>
        <p:origin x="2070" y="51"/>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67" d="100"/>
          <a:sy n="67" d="100"/>
        </p:scale>
        <p:origin x="1920"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6/11/relationships/changesInfo" Target="changesInfos/changesInfo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石井　岳夫" userId="S::ph003282@cs.u-ryukyu.ac.jp::9fddb207-e3fd-4d08-aa2a-688784edeaa2" providerId="AD" clId="Web-{09899436-F645-7865-1253-1B3DCA741D25}"/>
    <pc:docChg chg="delSld modSld">
      <pc:chgData name="石井　岳夫" userId="S::ph003282@cs.u-ryukyu.ac.jp::9fddb207-e3fd-4d08-aa2a-688784edeaa2" providerId="AD" clId="Web-{09899436-F645-7865-1253-1B3DCA741D25}" dt="2025-10-10T07:00:05.369" v="19" actId="20577"/>
      <pc:docMkLst>
        <pc:docMk/>
      </pc:docMkLst>
      <pc:sldChg chg="modSp">
        <pc:chgData name="石井　岳夫" userId="S::ph003282@cs.u-ryukyu.ac.jp::9fddb207-e3fd-4d08-aa2a-688784edeaa2" providerId="AD" clId="Web-{09899436-F645-7865-1253-1B3DCA741D25}" dt="2025-10-10T07:00:05.369" v="19" actId="20577"/>
        <pc:sldMkLst>
          <pc:docMk/>
          <pc:sldMk cId="584710653" sldId="272"/>
        </pc:sldMkLst>
        <pc:spChg chg="mod">
          <ac:chgData name="石井　岳夫" userId="S::ph003282@cs.u-ryukyu.ac.jp::9fddb207-e3fd-4d08-aa2a-688784edeaa2" providerId="AD" clId="Web-{09899436-F645-7865-1253-1B3DCA741D25}" dt="2025-10-10T07:00:05.369" v="19" actId="20577"/>
          <ac:spMkLst>
            <pc:docMk/>
            <pc:sldMk cId="584710653" sldId="272"/>
            <ac:spMk id="5" creationId="{6134B716-F529-DBF1-D5AF-A41E036070BE}"/>
          </ac:spMkLst>
        </pc:spChg>
      </pc:sldChg>
      <pc:sldChg chg="del">
        <pc:chgData name="石井　岳夫" userId="S::ph003282@cs.u-ryukyu.ac.jp::9fddb207-e3fd-4d08-aa2a-688784edeaa2" providerId="AD" clId="Web-{09899436-F645-7865-1253-1B3DCA741D25}" dt="2025-10-10T06:58:39.834" v="0"/>
        <pc:sldMkLst>
          <pc:docMk/>
          <pc:sldMk cId="1114019121" sldId="278"/>
        </pc:sldMkLst>
      </pc:sldChg>
      <pc:sldChg chg="del">
        <pc:chgData name="石井　岳夫" userId="S::ph003282@cs.u-ryukyu.ac.jp::9fddb207-e3fd-4d08-aa2a-688784edeaa2" providerId="AD" clId="Web-{09899436-F645-7865-1253-1B3DCA741D25}" dt="2025-10-10T06:58:40.849" v="1"/>
        <pc:sldMkLst>
          <pc:docMk/>
          <pc:sldMk cId="310682602" sldId="279"/>
        </pc:sldMkLst>
      </pc:sldChg>
      <pc:sldChg chg="del">
        <pc:chgData name="石井　岳夫" userId="S::ph003282@cs.u-ryukyu.ac.jp::9fddb207-e3fd-4d08-aa2a-688784edeaa2" providerId="AD" clId="Web-{09899436-F645-7865-1253-1B3DCA741D25}" dt="2025-10-10T06:58:41.287" v="2"/>
        <pc:sldMkLst>
          <pc:docMk/>
          <pc:sldMk cId="3822200580" sldId="280"/>
        </pc:sldMkLst>
      </pc:sldChg>
      <pc:sldChg chg="del">
        <pc:chgData name="石井　岳夫" userId="S::ph003282@cs.u-ryukyu.ac.jp::9fddb207-e3fd-4d08-aa2a-688784edeaa2" providerId="AD" clId="Web-{09899436-F645-7865-1253-1B3DCA741D25}" dt="2025-10-10T06:58:42.506" v="3"/>
        <pc:sldMkLst>
          <pc:docMk/>
          <pc:sldMk cId="2020981548" sldId="281"/>
        </pc:sldMkLst>
      </pc:sldChg>
      <pc:sldChg chg="del">
        <pc:chgData name="石井　岳夫" userId="S::ph003282@cs.u-ryukyu.ac.jp::9fddb207-e3fd-4d08-aa2a-688784edeaa2" providerId="AD" clId="Web-{09899436-F645-7865-1253-1B3DCA741D25}" dt="2025-10-10T06:58:47.975" v="4"/>
        <pc:sldMkLst>
          <pc:docMk/>
          <pc:sldMk cId="2573338160" sldId="282"/>
        </pc:sldMkLst>
      </pc:sldChg>
      <pc:sldChg chg="del">
        <pc:chgData name="石井　岳夫" userId="S::ph003282@cs.u-ryukyu.ac.jp::9fddb207-e3fd-4d08-aa2a-688784edeaa2" providerId="AD" clId="Web-{09899436-F645-7865-1253-1B3DCA741D25}" dt="2025-10-10T06:58:48.537" v="5"/>
        <pc:sldMkLst>
          <pc:docMk/>
          <pc:sldMk cId="3999766098" sldId="283"/>
        </pc:sldMkLst>
      </pc:sldChg>
      <pc:sldChg chg="del">
        <pc:chgData name="石井　岳夫" userId="S::ph003282@cs.u-ryukyu.ac.jp::9fddb207-e3fd-4d08-aa2a-688784edeaa2" providerId="AD" clId="Web-{09899436-F645-7865-1253-1B3DCA741D25}" dt="2025-10-10T06:58:49.209" v="6"/>
        <pc:sldMkLst>
          <pc:docMk/>
          <pc:sldMk cId="643765590" sldId="284"/>
        </pc:sldMkLst>
      </pc:sldChg>
      <pc:sldChg chg="del">
        <pc:chgData name="石井　岳夫" userId="S::ph003282@cs.u-ryukyu.ac.jp::9fddb207-e3fd-4d08-aa2a-688784edeaa2" providerId="AD" clId="Web-{09899436-F645-7865-1253-1B3DCA741D25}" dt="2025-10-10T06:58:49.740" v="7"/>
        <pc:sldMkLst>
          <pc:docMk/>
          <pc:sldMk cId="951299949" sldId="285"/>
        </pc:sldMkLst>
      </pc:sldChg>
      <pc:sldChg chg="del">
        <pc:chgData name="石井　岳夫" userId="S::ph003282@cs.u-ryukyu.ac.jp::9fddb207-e3fd-4d08-aa2a-688784edeaa2" providerId="AD" clId="Web-{09899436-F645-7865-1253-1B3DCA741D25}" dt="2025-10-10T06:58:50.568" v="8"/>
        <pc:sldMkLst>
          <pc:docMk/>
          <pc:sldMk cId="2661106990" sldId="286"/>
        </pc:sldMkLst>
      </pc:sldChg>
      <pc:sldChg chg="del">
        <pc:chgData name="石井　岳夫" userId="S::ph003282@cs.u-ryukyu.ac.jp::9fddb207-e3fd-4d08-aa2a-688784edeaa2" providerId="AD" clId="Web-{09899436-F645-7865-1253-1B3DCA741D25}" dt="2025-10-10T06:58:51.225" v="9"/>
        <pc:sldMkLst>
          <pc:docMk/>
          <pc:sldMk cId="1032207983" sldId="287"/>
        </pc:sldMkLst>
      </pc:sldChg>
      <pc:sldChg chg="del">
        <pc:chgData name="石井　岳夫" userId="S::ph003282@cs.u-ryukyu.ac.jp::9fddb207-e3fd-4d08-aa2a-688784edeaa2" providerId="AD" clId="Web-{09899436-F645-7865-1253-1B3DCA741D25}" dt="2025-10-10T06:58:51.772" v="10"/>
        <pc:sldMkLst>
          <pc:docMk/>
          <pc:sldMk cId="2672027087" sldId="288"/>
        </pc:sldMkLst>
      </pc:sldChg>
      <pc:sldChg chg="del">
        <pc:chgData name="石井　岳夫" userId="S::ph003282@cs.u-ryukyu.ac.jp::9fddb207-e3fd-4d08-aa2a-688784edeaa2" providerId="AD" clId="Web-{09899436-F645-7865-1253-1B3DCA741D25}" dt="2025-10-10T06:58:52.490" v="11"/>
        <pc:sldMkLst>
          <pc:docMk/>
          <pc:sldMk cId="2987058345" sldId="289"/>
        </pc:sldMkLst>
      </pc:sldChg>
      <pc:sldChg chg="del">
        <pc:chgData name="石井　岳夫" userId="S::ph003282@cs.u-ryukyu.ac.jp::9fddb207-e3fd-4d08-aa2a-688784edeaa2" providerId="AD" clId="Web-{09899436-F645-7865-1253-1B3DCA741D25}" dt="2025-10-10T06:58:55.756" v="12"/>
        <pc:sldMkLst>
          <pc:docMk/>
          <pc:sldMk cId="2494529116" sldId="290"/>
        </pc:sldMkLst>
      </pc:sldChg>
      <pc:sldChg chg="del">
        <pc:chgData name="石井　岳夫" userId="S::ph003282@cs.u-ryukyu.ac.jp::9fddb207-e3fd-4d08-aa2a-688784edeaa2" providerId="AD" clId="Web-{09899436-F645-7865-1253-1B3DCA741D25}" dt="2025-10-10T06:58:57.241" v="13"/>
        <pc:sldMkLst>
          <pc:docMk/>
          <pc:sldMk cId="2345168700" sldId="291"/>
        </pc:sldMkLst>
      </pc:sldChg>
      <pc:sldChg chg="del">
        <pc:chgData name="石井　岳夫" userId="S::ph003282@cs.u-ryukyu.ac.jp::9fddb207-e3fd-4d08-aa2a-688784edeaa2" providerId="AD" clId="Web-{09899436-F645-7865-1253-1B3DCA741D25}" dt="2025-10-10T06:58:58.350" v="14"/>
        <pc:sldMkLst>
          <pc:docMk/>
          <pc:sldMk cId="3185845583" sldId="292"/>
        </pc:sldMkLst>
      </pc:sldChg>
      <pc:sldChg chg="del">
        <pc:chgData name="石井　岳夫" userId="S::ph003282@cs.u-ryukyu.ac.jp::9fddb207-e3fd-4d08-aa2a-688784edeaa2" providerId="AD" clId="Web-{09899436-F645-7865-1253-1B3DCA741D25}" dt="2025-10-10T06:58:59.272" v="15"/>
        <pc:sldMkLst>
          <pc:docMk/>
          <pc:sldMk cId="2890533830" sldId="293"/>
        </pc:sldMkLst>
      </pc:sldChg>
      <pc:sldChg chg="del">
        <pc:chgData name="石井　岳夫" userId="S::ph003282@cs.u-ryukyu.ac.jp::9fddb207-e3fd-4d08-aa2a-688784edeaa2" providerId="AD" clId="Web-{09899436-F645-7865-1253-1B3DCA741D25}" dt="2025-10-10T06:59:00.241" v="16"/>
        <pc:sldMkLst>
          <pc:docMk/>
          <pc:sldMk cId="1763395315" sldId="294"/>
        </pc:sldMkLst>
      </pc:sldChg>
      <pc:sldChg chg="del">
        <pc:chgData name="石井　岳夫" userId="S::ph003282@cs.u-ryukyu.ac.jp::9fddb207-e3fd-4d08-aa2a-688784edeaa2" providerId="AD" clId="Web-{09899436-F645-7865-1253-1B3DCA741D25}" dt="2025-10-10T06:59:02.397" v="17"/>
        <pc:sldMkLst>
          <pc:docMk/>
          <pc:sldMk cId="2817028743" sldId="295"/>
        </pc:sldMkLst>
      </pc:sldChg>
    </pc:docChg>
  </pc:docChgLst>
  <pc:docChgLst>
    <pc:chgData name="石井　岳夫" userId="S::ph003282@cs.u-ryukyu.ac.jp::9fddb207-e3fd-4d08-aa2a-688784edeaa2" providerId="AD" clId="Web-{C437DC01-D883-FD1C-5317-15658576DE9B}"/>
    <pc:docChg chg="addSld">
      <pc:chgData name="石井　岳夫" userId="S::ph003282@cs.u-ryukyu.ac.jp::9fddb207-e3fd-4d08-aa2a-688784edeaa2" providerId="AD" clId="Web-{C437DC01-D883-FD1C-5317-15658576DE9B}" dt="2025-10-10T06:58:04.877" v="17"/>
      <pc:docMkLst>
        <pc:docMk/>
      </pc:docMkLst>
      <pc:sldChg chg="new">
        <pc:chgData name="石井　岳夫" userId="S::ph003282@cs.u-ryukyu.ac.jp::9fddb207-e3fd-4d08-aa2a-688784edeaa2" providerId="AD" clId="Web-{C437DC01-D883-FD1C-5317-15658576DE9B}" dt="2025-10-10T06:58:02.345" v="0"/>
        <pc:sldMkLst>
          <pc:docMk/>
          <pc:sldMk cId="1114019121" sldId="278"/>
        </pc:sldMkLst>
      </pc:sldChg>
      <pc:sldChg chg="new">
        <pc:chgData name="石井　岳夫" userId="S::ph003282@cs.u-ryukyu.ac.jp::9fddb207-e3fd-4d08-aa2a-688784edeaa2" providerId="AD" clId="Web-{C437DC01-D883-FD1C-5317-15658576DE9B}" dt="2025-10-10T06:58:02.736" v="1"/>
        <pc:sldMkLst>
          <pc:docMk/>
          <pc:sldMk cId="310682602" sldId="279"/>
        </pc:sldMkLst>
      </pc:sldChg>
      <pc:sldChg chg="new">
        <pc:chgData name="石井　岳夫" userId="S::ph003282@cs.u-ryukyu.ac.jp::9fddb207-e3fd-4d08-aa2a-688784edeaa2" providerId="AD" clId="Web-{C437DC01-D883-FD1C-5317-15658576DE9B}" dt="2025-10-10T06:58:02.877" v="2"/>
        <pc:sldMkLst>
          <pc:docMk/>
          <pc:sldMk cId="3822200580" sldId="280"/>
        </pc:sldMkLst>
      </pc:sldChg>
      <pc:sldChg chg="new">
        <pc:chgData name="石井　岳夫" userId="S::ph003282@cs.u-ryukyu.ac.jp::9fddb207-e3fd-4d08-aa2a-688784edeaa2" providerId="AD" clId="Web-{C437DC01-D883-FD1C-5317-15658576DE9B}" dt="2025-10-10T06:58:03.548" v="3"/>
        <pc:sldMkLst>
          <pc:docMk/>
          <pc:sldMk cId="2020981548" sldId="281"/>
        </pc:sldMkLst>
      </pc:sldChg>
      <pc:sldChg chg="new">
        <pc:chgData name="石井　岳夫" userId="S::ph003282@cs.u-ryukyu.ac.jp::9fddb207-e3fd-4d08-aa2a-688784edeaa2" providerId="AD" clId="Web-{C437DC01-D883-FD1C-5317-15658576DE9B}" dt="2025-10-10T06:58:03.705" v="4"/>
        <pc:sldMkLst>
          <pc:docMk/>
          <pc:sldMk cId="2573338160" sldId="282"/>
        </pc:sldMkLst>
      </pc:sldChg>
      <pc:sldChg chg="new">
        <pc:chgData name="石井　岳夫" userId="S::ph003282@cs.u-ryukyu.ac.jp::9fddb207-e3fd-4d08-aa2a-688784edeaa2" providerId="AD" clId="Web-{C437DC01-D883-FD1C-5317-15658576DE9B}" dt="2025-10-10T06:58:03.814" v="5"/>
        <pc:sldMkLst>
          <pc:docMk/>
          <pc:sldMk cId="3999766098" sldId="283"/>
        </pc:sldMkLst>
      </pc:sldChg>
      <pc:sldChg chg="new">
        <pc:chgData name="石井　岳夫" userId="S::ph003282@cs.u-ryukyu.ac.jp::9fddb207-e3fd-4d08-aa2a-688784edeaa2" providerId="AD" clId="Web-{C437DC01-D883-FD1C-5317-15658576DE9B}" dt="2025-10-10T06:58:03.923" v="6"/>
        <pc:sldMkLst>
          <pc:docMk/>
          <pc:sldMk cId="643765590" sldId="284"/>
        </pc:sldMkLst>
      </pc:sldChg>
      <pc:sldChg chg="new">
        <pc:chgData name="石井　岳夫" userId="S::ph003282@cs.u-ryukyu.ac.jp::9fddb207-e3fd-4d08-aa2a-688784edeaa2" providerId="AD" clId="Web-{C437DC01-D883-FD1C-5317-15658576DE9B}" dt="2025-10-10T06:58:03.939" v="7"/>
        <pc:sldMkLst>
          <pc:docMk/>
          <pc:sldMk cId="951299949" sldId="285"/>
        </pc:sldMkLst>
      </pc:sldChg>
      <pc:sldChg chg="new">
        <pc:chgData name="石井　岳夫" userId="S::ph003282@cs.u-ryukyu.ac.jp::9fddb207-e3fd-4d08-aa2a-688784edeaa2" providerId="AD" clId="Web-{C437DC01-D883-FD1C-5317-15658576DE9B}" dt="2025-10-10T06:58:04.017" v="8"/>
        <pc:sldMkLst>
          <pc:docMk/>
          <pc:sldMk cId="2661106990" sldId="286"/>
        </pc:sldMkLst>
      </pc:sldChg>
      <pc:sldChg chg="new">
        <pc:chgData name="石井　岳夫" userId="S::ph003282@cs.u-ryukyu.ac.jp::9fddb207-e3fd-4d08-aa2a-688784edeaa2" providerId="AD" clId="Web-{C437DC01-D883-FD1C-5317-15658576DE9B}" dt="2025-10-10T06:58:04.142" v="9"/>
        <pc:sldMkLst>
          <pc:docMk/>
          <pc:sldMk cId="1032207983" sldId="287"/>
        </pc:sldMkLst>
      </pc:sldChg>
      <pc:sldChg chg="new">
        <pc:chgData name="石井　岳夫" userId="S::ph003282@cs.u-ryukyu.ac.jp::9fddb207-e3fd-4d08-aa2a-688784edeaa2" providerId="AD" clId="Web-{C437DC01-D883-FD1C-5317-15658576DE9B}" dt="2025-10-10T06:58:04.267" v="10"/>
        <pc:sldMkLst>
          <pc:docMk/>
          <pc:sldMk cId="2672027087" sldId="288"/>
        </pc:sldMkLst>
      </pc:sldChg>
      <pc:sldChg chg="new">
        <pc:chgData name="石井　岳夫" userId="S::ph003282@cs.u-ryukyu.ac.jp::9fddb207-e3fd-4d08-aa2a-688784edeaa2" providerId="AD" clId="Web-{C437DC01-D883-FD1C-5317-15658576DE9B}" dt="2025-10-10T06:58:04.377" v="11"/>
        <pc:sldMkLst>
          <pc:docMk/>
          <pc:sldMk cId="2987058345" sldId="289"/>
        </pc:sldMkLst>
      </pc:sldChg>
      <pc:sldChg chg="new">
        <pc:chgData name="石井　岳夫" userId="S::ph003282@cs.u-ryukyu.ac.jp::9fddb207-e3fd-4d08-aa2a-688784edeaa2" providerId="AD" clId="Web-{C437DC01-D883-FD1C-5317-15658576DE9B}" dt="2025-10-10T06:58:04.392" v="12"/>
        <pc:sldMkLst>
          <pc:docMk/>
          <pc:sldMk cId="2494529116" sldId="290"/>
        </pc:sldMkLst>
      </pc:sldChg>
      <pc:sldChg chg="new">
        <pc:chgData name="石井　岳夫" userId="S::ph003282@cs.u-ryukyu.ac.jp::9fddb207-e3fd-4d08-aa2a-688784edeaa2" providerId="AD" clId="Web-{C437DC01-D883-FD1C-5317-15658576DE9B}" dt="2025-10-10T06:58:04.486" v="13"/>
        <pc:sldMkLst>
          <pc:docMk/>
          <pc:sldMk cId="2345168700" sldId="291"/>
        </pc:sldMkLst>
      </pc:sldChg>
      <pc:sldChg chg="new">
        <pc:chgData name="石井　岳夫" userId="S::ph003282@cs.u-ryukyu.ac.jp::9fddb207-e3fd-4d08-aa2a-688784edeaa2" providerId="AD" clId="Web-{C437DC01-D883-FD1C-5317-15658576DE9B}" dt="2025-10-10T06:58:04.673" v="14"/>
        <pc:sldMkLst>
          <pc:docMk/>
          <pc:sldMk cId="3185845583" sldId="292"/>
        </pc:sldMkLst>
      </pc:sldChg>
      <pc:sldChg chg="new">
        <pc:chgData name="石井　岳夫" userId="S::ph003282@cs.u-ryukyu.ac.jp::9fddb207-e3fd-4d08-aa2a-688784edeaa2" providerId="AD" clId="Web-{C437DC01-D883-FD1C-5317-15658576DE9B}" dt="2025-10-10T06:58:04.752" v="15"/>
        <pc:sldMkLst>
          <pc:docMk/>
          <pc:sldMk cId="2890533830" sldId="293"/>
        </pc:sldMkLst>
      </pc:sldChg>
      <pc:sldChg chg="new">
        <pc:chgData name="石井　岳夫" userId="S::ph003282@cs.u-ryukyu.ac.jp::9fddb207-e3fd-4d08-aa2a-688784edeaa2" providerId="AD" clId="Web-{C437DC01-D883-FD1C-5317-15658576DE9B}" dt="2025-10-10T06:58:04.861" v="16"/>
        <pc:sldMkLst>
          <pc:docMk/>
          <pc:sldMk cId="1763395315" sldId="294"/>
        </pc:sldMkLst>
      </pc:sldChg>
      <pc:sldChg chg="new">
        <pc:chgData name="石井　岳夫" userId="S::ph003282@cs.u-ryukyu.ac.jp::9fddb207-e3fd-4d08-aa2a-688784edeaa2" providerId="AD" clId="Web-{C437DC01-D883-FD1C-5317-15658576DE9B}" dt="2025-10-10T06:58:04.877" v="17"/>
        <pc:sldMkLst>
          <pc:docMk/>
          <pc:sldMk cId="2817028743" sldId="295"/>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8ADC0161-1F39-5853-63F3-4CAEB3A8B944}"/>
              </a:ext>
            </a:extLst>
          </p:cNvPr>
          <p:cNvSpPr>
            <a:spLocks noGrp="1"/>
          </p:cNvSpPr>
          <p:nvPr>
            <p:ph type="hdr" sz="quarter"/>
          </p:nvPr>
        </p:nvSpPr>
        <p:spPr>
          <a:xfrm>
            <a:off x="1" y="1"/>
            <a:ext cx="2948887"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CFF79331-8EED-8CAC-B498-5F8BE524730A}"/>
              </a:ext>
            </a:extLst>
          </p:cNvPr>
          <p:cNvSpPr>
            <a:spLocks noGrp="1"/>
          </p:cNvSpPr>
          <p:nvPr>
            <p:ph type="dt" sz="quarter" idx="1"/>
          </p:nvPr>
        </p:nvSpPr>
        <p:spPr>
          <a:xfrm>
            <a:off x="3855140" y="1"/>
            <a:ext cx="2948887" cy="498475"/>
          </a:xfrm>
          <a:prstGeom prst="rect">
            <a:avLst/>
          </a:prstGeom>
        </p:spPr>
        <p:txBody>
          <a:bodyPr vert="horz" lIns="91440" tIns="45720" rIns="91440" bIns="45720" rtlCol="0"/>
          <a:lstStyle>
            <a:lvl1pPr algn="r">
              <a:defRPr sz="1200"/>
            </a:lvl1pPr>
          </a:lstStyle>
          <a:p>
            <a:fld id="{EB36100A-65DC-4740-BAB1-DB0B7772AD58}" type="datetimeFigureOut">
              <a:rPr kumimoji="1" lang="ja-JP" altLang="en-US" smtClean="0"/>
              <a:t>2025/10/9</a:t>
            </a:fld>
            <a:endParaRPr kumimoji="1" lang="ja-JP" altLang="en-US"/>
          </a:p>
        </p:txBody>
      </p:sp>
      <p:sp>
        <p:nvSpPr>
          <p:cNvPr id="4" name="フッター プレースホルダー 3">
            <a:extLst>
              <a:ext uri="{FF2B5EF4-FFF2-40B4-BE49-F238E27FC236}">
                <a16:creationId xmlns:a16="http://schemas.microsoft.com/office/drawing/2014/main" id="{C2C921F0-4431-049D-E254-8F774BD4822A}"/>
              </a:ext>
            </a:extLst>
          </p:cNvPr>
          <p:cNvSpPr>
            <a:spLocks noGrp="1"/>
          </p:cNvSpPr>
          <p:nvPr>
            <p:ph type="ftr" sz="quarter" idx="2"/>
          </p:nvPr>
        </p:nvSpPr>
        <p:spPr>
          <a:xfrm>
            <a:off x="1" y="9440864"/>
            <a:ext cx="2948887"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6" name="スライド番号プレースホルダー 5">
            <a:extLst>
              <a:ext uri="{FF2B5EF4-FFF2-40B4-BE49-F238E27FC236}">
                <a16:creationId xmlns:a16="http://schemas.microsoft.com/office/drawing/2014/main" id="{5B9AA140-5F04-9313-65BD-D523CD2E946E}"/>
              </a:ext>
            </a:extLst>
          </p:cNvPr>
          <p:cNvSpPr>
            <a:spLocks noGrp="1"/>
          </p:cNvSpPr>
          <p:nvPr>
            <p:ph type="sldNum" sz="quarter" idx="3"/>
          </p:nvPr>
        </p:nvSpPr>
        <p:spPr>
          <a:xfrm>
            <a:off x="3855140" y="9440864"/>
            <a:ext cx="2948887" cy="498475"/>
          </a:xfrm>
          <a:prstGeom prst="rect">
            <a:avLst/>
          </a:prstGeom>
        </p:spPr>
        <p:txBody>
          <a:bodyPr vert="horz" lIns="91440" tIns="45720" rIns="91440" bIns="45720" rtlCol="0" anchor="b"/>
          <a:lstStyle>
            <a:lvl1pPr algn="r">
              <a:defRPr sz="1200"/>
            </a:lvl1pPr>
          </a:lstStyle>
          <a:p>
            <a:fld id="{1459F53D-0B9E-4528-B451-447CE5413467}" type="slidenum">
              <a:rPr kumimoji="1" lang="ja-JP" altLang="en-US" smtClean="0"/>
              <a:t>‹#›</a:t>
            </a:fld>
            <a:endParaRPr kumimoji="1" lang="ja-JP" altLang="en-US"/>
          </a:p>
        </p:txBody>
      </p:sp>
    </p:spTree>
    <p:extLst>
      <p:ext uri="{BB962C8B-B14F-4D97-AF65-F5344CB8AC3E}">
        <p14:creationId xmlns:p14="http://schemas.microsoft.com/office/powerpoint/2010/main" val="33997642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8887"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140" y="1"/>
            <a:ext cx="2948887" cy="498475"/>
          </a:xfrm>
          <a:prstGeom prst="rect">
            <a:avLst/>
          </a:prstGeom>
        </p:spPr>
        <p:txBody>
          <a:bodyPr vert="horz" lIns="91440" tIns="45720" rIns="91440" bIns="45720" rtlCol="0"/>
          <a:lstStyle>
            <a:lvl1pPr algn="r">
              <a:defRPr sz="1200"/>
            </a:lvl1pPr>
          </a:lstStyle>
          <a:p>
            <a:fld id="{03E2A665-5FDE-445F-A128-7E3396F67D50}" type="datetimeFigureOut">
              <a:rPr kumimoji="1" lang="ja-JP" altLang="en-US" smtClean="0"/>
              <a:t>2025/10/9</a:t>
            </a:fld>
            <a:endParaRPr kumimoji="1" lang="ja-JP" altLang="en-US"/>
          </a:p>
        </p:txBody>
      </p:sp>
      <p:sp>
        <p:nvSpPr>
          <p:cNvPr id="4" name="スライド イメージ プレースホルダー 3"/>
          <p:cNvSpPr>
            <a:spLocks noGrp="1" noRot="1" noChangeAspect="1"/>
          </p:cNvSpPr>
          <p:nvPr>
            <p:ph type="sldImg" idx="2"/>
          </p:nvPr>
        </p:nvSpPr>
        <p:spPr>
          <a:xfrm>
            <a:off x="2217738" y="1243013"/>
            <a:ext cx="2370137"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879" y="4783138"/>
            <a:ext cx="5443856"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8887"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140" y="9440864"/>
            <a:ext cx="2948887" cy="498475"/>
          </a:xfrm>
          <a:prstGeom prst="rect">
            <a:avLst/>
          </a:prstGeom>
        </p:spPr>
        <p:txBody>
          <a:bodyPr vert="horz" lIns="91440" tIns="45720" rIns="91440" bIns="45720" rtlCol="0" anchor="b"/>
          <a:lstStyle>
            <a:lvl1pPr algn="r">
              <a:defRPr sz="1200"/>
            </a:lvl1pPr>
          </a:lstStyle>
          <a:p>
            <a:fld id="{3CAF97AB-FDEB-4638-839C-47D96C8F17E4}" type="slidenum">
              <a:rPr kumimoji="1" lang="ja-JP" altLang="en-US" smtClean="0"/>
              <a:t>‹#›</a:t>
            </a:fld>
            <a:endParaRPr kumimoji="1" lang="ja-JP" altLang="en-US"/>
          </a:p>
        </p:txBody>
      </p:sp>
    </p:spTree>
    <p:extLst>
      <p:ext uri="{BB962C8B-B14F-4D97-AF65-F5344CB8AC3E}">
        <p14:creationId xmlns:p14="http://schemas.microsoft.com/office/powerpoint/2010/main" val="362209190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A795CA-C117-45D4-B6CA-EF3935172C96}"/>
              </a:ext>
            </a:extLst>
          </p:cNvPr>
          <p:cNvSpPr>
            <a:spLocks noGrp="1"/>
          </p:cNvSpPr>
          <p:nvPr>
            <p:ph type="ctrTitle"/>
          </p:nvPr>
        </p:nvSpPr>
        <p:spPr>
          <a:xfrm>
            <a:off x="944563" y="1749425"/>
            <a:ext cx="5670550" cy="3722688"/>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1C62A64-6CA9-4DCD-9FEB-D43BB476D836}"/>
              </a:ext>
            </a:extLst>
          </p:cNvPr>
          <p:cNvSpPr>
            <a:spLocks noGrp="1"/>
          </p:cNvSpPr>
          <p:nvPr>
            <p:ph type="subTitle" idx="1"/>
          </p:nvPr>
        </p:nvSpPr>
        <p:spPr>
          <a:xfrm>
            <a:off x="944563" y="5614988"/>
            <a:ext cx="5670550" cy="25828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5A44888-6E60-4F4C-AF7B-8155258B2D78}"/>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2025/10/9</a:t>
            </a:fld>
            <a:endParaRPr kumimoji="1" lang="ja-JP" altLang="en-US"/>
          </a:p>
        </p:txBody>
      </p:sp>
      <p:sp>
        <p:nvSpPr>
          <p:cNvPr id="5" name="フッター プレースホルダー 4">
            <a:extLst>
              <a:ext uri="{FF2B5EF4-FFF2-40B4-BE49-F238E27FC236}">
                <a16:creationId xmlns:a16="http://schemas.microsoft.com/office/drawing/2014/main" id="{3845E379-3065-4C9E-B3C5-91AC7C2B7C02}"/>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B931AAC-17E8-4904-A200-C939C0BAF52A}"/>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2401146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84B277-1536-41FC-8366-926B4B75C6A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BC964DA-92F3-4706-867B-E2BC71430CCA}"/>
              </a:ext>
            </a:extLst>
          </p:cNvPr>
          <p:cNvSpPr>
            <a:spLocks noGrp="1"/>
          </p:cNvSpPr>
          <p:nvPr>
            <p:ph type="body" orient="vert" idx="1"/>
          </p:nvPr>
        </p:nvSpPr>
        <p:spPr>
          <a:xfrm>
            <a:off x="519113" y="2846388"/>
            <a:ext cx="6521450" cy="6783387"/>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99FB447-C3A6-4D5F-BC09-281DB16039BE}"/>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2025/10/9</a:t>
            </a:fld>
            <a:endParaRPr kumimoji="1" lang="ja-JP" altLang="en-US"/>
          </a:p>
        </p:txBody>
      </p:sp>
      <p:sp>
        <p:nvSpPr>
          <p:cNvPr id="5" name="フッター プレースホルダー 4">
            <a:extLst>
              <a:ext uri="{FF2B5EF4-FFF2-40B4-BE49-F238E27FC236}">
                <a16:creationId xmlns:a16="http://schemas.microsoft.com/office/drawing/2014/main" id="{5FCAEE1D-52AC-4050-BCA7-EE625F731394}"/>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7DD7F72-7C4C-4582-823C-892D7E2148AF}"/>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1131605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4013AC2-D4AD-4A48-B765-63EB4F65F499}"/>
              </a:ext>
            </a:extLst>
          </p:cNvPr>
          <p:cNvSpPr>
            <a:spLocks noGrp="1"/>
          </p:cNvSpPr>
          <p:nvPr>
            <p:ph type="title" orient="vert"/>
          </p:nvPr>
        </p:nvSpPr>
        <p:spPr>
          <a:xfrm>
            <a:off x="5410200" y="569913"/>
            <a:ext cx="1630363" cy="9059862"/>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77FF1E6-20A4-4ABB-ADD2-F97EDFF7B42B}"/>
              </a:ext>
            </a:extLst>
          </p:cNvPr>
          <p:cNvSpPr>
            <a:spLocks noGrp="1"/>
          </p:cNvSpPr>
          <p:nvPr>
            <p:ph type="body" orient="vert" idx="1"/>
          </p:nvPr>
        </p:nvSpPr>
        <p:spPr>
          <a:xfrm>
            <a:off x="519113" y="569913"/>
            <a:ext cx="4738687" cy="9059862"/>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3D51E3B-6024-470A-95B9-9F69056FE4E6}"/>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2025/10/9</a:t>
            </a:fld>
            <a:endParaRPr kumimoji="1" lang="ja-JP" altLang="en-US"/>
          </a:p>
        </p:txBody>
      </p:sp>
      <p:sp>
        <p:nvSpPr>
          <p:cNvPr id="5" name="フッター プレースホルダー 4">
            <a:extLst>
              <a:ext uri="{FF2B5EF4-FFF2-40B4-BE49-F238E27FC236}">
                <a16:creationId xmlns:a16="http://schemas.microsoft.com/office/drawing/2014/main" id="{FE796BD7-38CD-4B59-8ABE-2993B89A353D}"/>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395BADA-6F87-4003-90B0-B7E89A4E233D}"/>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39617929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242" y="2908264"/>
            <a:ext cx="5828076" cy="2007661"/>
          </a:xfrm>
        </p:spPr>
        <p:txBody>
          <a:bodyPr/>
          <a:lstStyle/>
          <a:p>
            <a:r>
              <a:rPr lang="ja-JP" altLang="en-US"/>
              <a:t>マスタ タイトルの書式設定</a:t>
            </a:r>
          </a:p>
        </p:txBody>
      </p:sp>
      <p:sp>
        <p:nvSpPr>
          <p:cNvPr id="3" name="サブタイトル 2"/>
          <p:cNvSpPr>
            <a:spLocks noGrp="1"/>
          </p:cNvSpPr>
          <p:nvPr>
            <p:ph type="subTitle" idx="1"/>
          </p:nvPr>
        </p:nvSpPr>
        <p:spPr>
          <a:xfrm>
            <a:off x="1028484" y="5306078"/>
            <a:ext cx="4799592" cy="2392937"/>
          </a:xfrm>
        </p:spPr>
        <p:txBody>
          <a:bodyPr/>
          <a:lstStyle>
            <a:lvl1pPr marL="0" indent="0" algn="ctr">
              <a:buNone/>
              <a:defRPr/>
            </a:lvl1pPr>
            <a:lvl2pPr marL="457109" indent="0" algn="ctr">
              <a:buNone/>
              <a:defRPr/>
            </a:lvl2pPr>
            <a:lvl3pPr marL="914217" indent="0" algn="ctr">
              <a:buNone/>
              <a:defRPr/>
            </a:lvl3pPr>
            <a:lvl4pPr marL="1371326" indent="0" algn="ctr">
              <a:buNone/>
              <a:defRPr/>
            </a:lvl4pPr>
            <a:lvl5pPr marL="1828434" indent="0" algn="ctr">
              <a:buNone/>
              <a:defRPr/>
            </a:lvl5pPr>
            <a:lvl6pPr marL="2285543" indent="0" algn="ctr">
              <a:buNone/>
              <a:defRPr/>
            </a:lvl6pPr>
            <a:lvl7pPr marL="2742651" indent="0" algn="ctr">
              <a:buNone/>
              <a:defRPr/>
            </a:lvl7pPr>
            <a:lvl8pPr marL="3199760" indent="0" algn="ctr">
              <a:buNone/>
              <a:defRPr/>
            </a:lvl8pPr>
            <a:lvl9pPr marL="3656868" indent="0" algn="ctr">
              <a:buNone/>
              <a:defRPr/>
            </a:lvl9pPr>
          </a:lstStyle>
          <a:p>
            <a:r>
              <a:rPr lang="ja-JP" altLang="en-US" dirty="0"/>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26ED2415-B8F2-4A25-8E6E-C7C52B6A3FFD}" type="slidenum">
              <a:rPr lang="en-US" altLang="ja-JP"/>
              <a:pPr/>
              <a:t>‹#›</a:t>
            </a:fld>
            <a:endParaRPr lang="en-US" altLang="ja-JP"/>
          </a:p>
        </p:txBody>
      </p:sp>
    </p:spTree>
    <p:extLst>
      <p:ext uri="{BB962C8B-B14F-4D97-AF65-F5344CB8AC3E}">
        <p14:creationId xmlns:p14="http://schemas.microsoft.com/office/powerpoint/2010/main" val="40423267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45BCB3CA-5789-4F6A-B49D-7207D514C5C4}" type="slidenum">
              <a:rPr lang="en-US" altLang="ja-JP"/>
              <a:pPr/>
              <a:t>‹#›</a:t>
            </a:fld>
            <a:endParaRPr lang="en-US" altLang="ja-JP"/>
          </a:p>
        </p:txBody>
      </p:sp>
    </p:spTree>
    <p:extLst>
      <p:ext uri="{BB962C8B-B14F-4D97-AF65-F5344CB8AC3E}">
        <p14:creationId xmlns:p14="http://schemas.microsoft.com/office/powerpoint/2010/main" val="6742249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224" y="6016482"/>
            <a:ext cx="5828076" cy="1859728"/>
          </a:xfrm>
        </p:spPr>
        <p:txBody>
          <a:bodyPr anchor="t"/>
          <a:lstStyle>
            <a:lvl1pPr algn="l">
              <a:defRPr sz="3999" b="1" cap="all"/>
            </a:lvl1pPr>
          </a:lstStyle>
          <a:p>
            <a:r>
              <a:rPr lang="ja-JP" altLang="en-US"/>
              <a:t>マスタ タイトルの書式設定</a:t>
            </a:r>
          </a:p>
        </p:txBody>
      </p:sp>
      <p:sp>
        <p:nvSpPr>
          <p:cNvPr id="3" name="テキスト プレースホルダ 2"/>
          <p:cNvSpPr>
            <a:spLocks noGrp="1"/>
          </p:cNvSpPr>
          <p:nvPr>
            <p:ph type="body" idx="1"/>
          </p:nvPr>
        </p:nvSpPr>
        <p:spPr>
          <a:xfrm>
            <a:off x="541224" y="3968180"/>
            <a:ext cx="5828076" cy="2048302"/>
          </a:xfrm>
        </p:spPr>
        <p:txBody>
          <a:bodyPr anchor="b"/>
          <a:lstStyle>
            <a:lvl1pPr marL="0" indent="0">
              <a:buNone/>
              <a:defRPr sz="2000"/>
            </a:lvl1pPr>
            <a:lvl2pPr marL="457109" indent="0">
              <a:buNone/>
              <a:defRPr sz="1800"/>
            </a:lvl2pPr>
            <a:lvl3pPr marL="914217" indent="0">
              <a:buNone/>
              <a:defRPr sz="1600"/>
            </a:lvl3pPr>
            <a:lvl4pPr marL="1371326" indent="0">
              <a:buNone/>
              <a:defRPr sz="1400"/>
            </a:lvl4pPr>
            <a:lvl5pPr marL="1828434" indent="0">
              <a:buNone/>
              <a:defRPr sz="1400"/>
            </a:lvl5pPr>
            <a:lvl6pPr marL="2285543" indent="0">
              <a:buNone/>
              <a:defRPr sz="1400"/>
            </a:lvl6pPr>
            <a:lvl7pPr marL="2742651" indent="0">
              <a:buNone/>
              <a:defRPr sz="1400"/>
            </a:lvl7pPr>
            <a:lvl8pPr marL="3199760" indent="0">
              <a:buNone/>
              <a:defRPr sz="1400"/>
            </a:lvl8pPr>
            <a:lvl9pPr marL="3656868"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F03F6C01-703B-4466-8FE1-43BC6527EC3D}" type="slidenum">
              <a:rPr lang="en-US" altLang="ja-JP"/>
              <a:pPr/>
              <a:t>‹#›</a:t>
            </a:fld>
            <a:endParaRPr lang="en-US" altLang="ja-JP"/>
          </a:p>
        </p:txBody>
      </p:sp>
    </p:spTree>
    <p:extLst>
      <p:ext uri="{BB962C8B-B14F-4D97-AF65-F5344CB8AC3E}">
        <p14:creationId xmlns:p14="http://schemas.microsoft.com/office/powerpoint/2010/main" val="7837516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342828" y="2184855"/>
            <a:ext cx="3009268" cy="6179046"/>
          </a:xfrm>
        </p:spPr>
        <p:txBody>
          <a:bodyPr/>
          <a:lstStyle>
            <a:lvl1pPr>
              <a:defRPr sz="2799"/>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504464" y="2184855"/>
            <a:ext cx="3009268" cy="6179046"/>
          </a:xfrm>
        </p:spPr>
        <p:txBody>
          <a:bodyPr/>
          <a:lstStyle>
            <a:lvl1pPr>
              <a:defRPr sz="2799"/>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4F86266C-B13C-4C9B-BD16-25DA1988E773}" type="slidenum">
              <a:rPr lang="en-US" altLang="ja-JP"/>
              <a:pPr/>
              <a:t>‹#›</a:t>
            </a:fld>
            <a:endParaRPr lang="en-US" altLang="ja-JP"/>
          </a:p>
        </p:txBody>
      </p:sp>
    </p:spTree>
    <p:extLst>
      <p:ext uri="{BB962C8B-B14F-4D97-AF65-F5344CB8AC3E}">
        <p14:creationId xmlns:p14="http://schemas.microsoft.com/office/powerpoint/2010/main" val="12866271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42828" y="2095446"/>
            <a:ext cx="3029902" cy="874593"/>
          </a:xfrm>
        </p:spPr>
        <p:txBody>
          <a:bodyPr anchor="b"/>
          <a:lstStyle>
            <a:lvl1pPr marL="0" indent="0">
              <a:buNone/>
              <a:defRPr sz="2400" b="1"/>
            </a:lvl1pPr>
            <a:lvl2pPr marL="457109" indent="0">
              <a:buNone/>
              <a:defRPr sz="2000" b="1"/>
            </a:lvl2pPr>
            <a:lvl3pPr marL="914217" indent="0">
              <a:buNone/>
              <a:defRPr sz="1800" b="1"/>
            </a:lvl3pPr>
            <a:lvl4pPr marL="1371326" indent="0">
              <a:buNone/>
              <a:defRPr sz="1600" b="1"/>
            </a:lvl4pPr>
            <a:lvl5pPr marL="1828434" indent="0">
              <a:buNone/>
              <a:defRPr sz="1600" b="1"/>
            </a:lvl5pPr>
            <a:lvl6pPr marL="2285543" indent="0">
              <a:buNone/>
              <a:defRPr sz="1600" b="1"/>
            </a:lvl6pPr>
            <a:lvl7pPr marL="2742651" indent="0">
              <a:buNone/>
              <a:defRPr sz="1600" b="1"/>
            </a:lvl7pPr>
            <a:lvl8pPr marL="3199760" indent="0">
              <a:buNone/>
              <a:defRPr sz="1600" b="1"/>
            </a:lvl8pPr>
            <a:lvl9pPr marL="3656868"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42828" y="2970039"/>
            <a:ext cx="3029902" cy="5393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483831" y="2095446"/>
            <a:ext cx="3029901" cy="874593"/>
          </a:xfrm>
        </p:spPr>
        <p:txBody>
          <a:bodyPr anchor="b"/>
          <a:lstStyle>
            <a:lvl1pPr marL="0" indent="0">
              <a:buNone/>
              <a:defRPr sz="2400" b="1"/>
            </a:lvl1pPr>
            <a:lvl2pPr marL="457109" indent="0">
              <a:buNone/>
              <a:defRPr sz="2000" b="1"/>
            </a:lvl2pPr>
            <a:lvl3pPr marL="914217" indent="0">
              <a:buNone/>
              <a:defRPr sz="1800" b="1"/>
            </a:lvl3pPr>
            <a:lvl4pPr marL="1371326" indent="0">
              <a:buNone/>
              <a:defRPr sz="1600" b="1"/>
            </a:lvl4pPr>
            <a:lvl5pPr marL="1828434" indent="0">
              <a:buNone/>
              <a:defRPr sz="1600" b="1"/>
            </a:lvl5pPr>
            <a:lvl6pPr marL="2285543" indent="0">
              <a:buNone/>
              <a:defRPr sz="1600" b="1"/>
            </a:lvl6pPr>
            <a:lvl7pPr marL="2742651" indent="0">
              <a:buNone/>
              <a:defRPr sz="1600" b="1"/>
            </a:lvl7pPr>
            <a:lvl8pPr marL="3199760" indent="0">
              <a:buNone/>
              <a:defRPr sz="1600" b="1"/>
            </a:lvl8pPr>
            <a:lvl9pPr marL="3656868"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483831" y="2970039"/>
            <a:ext cx="3029901" cy="5393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fld id="{927ECA64-0281-4144-B9FD-6AFE4A6DE67C}" type="slidenum">
              <a:rPr lang="en-US" altLang="ja-JP"/>
              <a:pPr/>
              <a:t>‹#›</a:t>
            </a:fld>
            <a:endParaRPr lang="en-US" altLang="ja-JP"/>
          </a:p>
        </p:txBody>
      </p:sp>
    </p:spTree>
    <p:extLst>
      <p:ext uri="{BB962C8B-B14F-4D97-AF65-F5344CB8AC3E}">
        <p14:creationId xmlns:p14="http://schemas.microsoft.com/office/powerpoint/2010/main" val="7585444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fld id="{7CB00ED3-CB04-4C7A-82B4-5DF450C445C9}" type="slidenum">
              <a:rPr lang="en-US" altLang="ja-JP"/>
              <a:pPr/>
              <a:t>‹#›</a:t>
            </a:fld>
            <a:endParaRPr lang="en-US" altLang="ja-JP"/>
          </a:p>
        </p:txBody>
      </p:sp>
    </p:spTree>
    <p:extLst>
      <p:ext uri="{BB962C8B-B14F-4D97-AF65-F5344CB8AC3E}">
        <p14:creationId xmlns:p14="http://schemas.microsoft.com/office/powerpoint/2010/main" val="20715003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fld id="{89CF6D71-59E8-457C-AB8D-874CE98C0775}" type="slidenum">
              <a:rPr lang="en-US" altLang="ja-JP"/>
              <a:pPr/>
              <a:t>‹#›</a:t>
            </a:fld>
            <a:endParaRPr lang="en-US" altLang="ja-JP"/>
          </a:p>
        </p:txBody>
      </p:sp>
    </p:spTree>
    <p:extLst>
      <p:ext uri="{BB962C8B-B14F-4D97-AF65-F5344CB8AC3E}">
        <p14:creationId xmlns:p14="http://schemas.microsoft.com/office/powerpoint/2010/main" val="36952221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828" y="372272"/>
            <a:ext cx="2255364" cy="1586621"/>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680725" y="372271"/>
            <a:ext cx="3833007" cy="7991630"/>
          </a:xfrm>
        </p:spPr>
        <p:txBody>
          <a:bodyPr/>
          <a:lstStyle>
            <a:lvl1pPr>
              <a:defRPr sz="3199"/>
            </a:lvl1pPr>
            <a:lvl2pPr>
              <a:defRPr sz="2799"/>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42828" y="1958892"/>
            <a:ext cx="2255364" cy="6405009"/>
          </a:xfrm>
        </p:spPr>
        <p:txBody>
          <a:bodyPr/>
          <a:lstStyle>
            <a:lvl1pPr marL="0" indent="0">
              <a:buNone/>
              <a:defRPr sz="1400"/>
            </a:lvl1pPr>
            <a:lvl2pPr marL="457109" indent="0">
              <a:buNone/>
              <a:defRPr sz="1200"/>
            </a:lvl2pPr>
            <a:lvl3pPr marL="914217" indent="0">
              <a:buNone/>
              <a:defRPr sz="1000"/>
            </a:lvl3pPr>
            <a:lvl4pPr marL="1371326" indent="0">
              <a:buNone/>
              <a:defRPr sz="900"/>
            </a:lvl4pPr>
            <a:lvl5pPr marL="1828434" indent="0">
              <a:buNone/>
              <a:defRPr sz="900"/>
            </a:lvl5pPr>
            <a:lvl6pPr marL="2285543" indent="0">
              <a:buNone/>
              <a:defRPr sz="900"/>
            </a:lvl6pPr>
            <a:lvl7pPr marL="2742651" indent="0">
              <a:buNone/>
              <a:defRPr sz="900"/>
            </a:lvl7pPr>
            <a:lvl8pPr marL="3199760" indent="0">
              <a:buNone/>
              <a:defRPr sz="900"/>
            </a:lvl8pPr>
            <a:lvl9pPr marL="3656868"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76D4FB3C-7C81-4E5F-A88F-3AF0434D45B1}" type="slidenum">
              <a:rPr lang="en-US" altLang="ja-JP"/>
              <a:pPr/>
              <a:t>‹#›</a:t>
            </a:fld>
            <a:endParaRPr lang="en-US" altLang="ja-JP"/>
          </a:p>
        </p:txBody>
      </p:sp>
    </p:spTree>
    <p:extLst>
      <p:ext uri="{BB962C8B-B14F-4D97-AF65-F5344CB8AC3E}">
        <p14:creationId xmlns:p14="http://schemas.microsoft.com/office/powerpoint/2010/main" val="4212061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BA6C28-D105-49C6-880F-1FC746101DA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A91C0BB-A843-4923-9DC6-E41A8CD1AC10}"/>
              </a:ext>
            </a:extLst>
          </p:cNvPr>
          <p:cNvSpPr>
            <a:spLocks noGrp="1"/>
          </p:cNvSpPr>
          <p:nvPr>
            <p:ph idx="1"/>
          </p:nvPr>
        </p:nvSpPr>
        <p:spPr>
          <a:xfrm>
            <a:off x="519113" y="2846388"/>
            <a:ext cx="6521450" cy="6783387"/>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EDBD81E-29D0-4CE5-BC3A-7945EC5ECA1B}"/>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2025/10/9</a:t>
            </a:fld>
            <a:endParaRPr kumimoji="1" lang="ja-JP" altLang="en-US"/>
          </a:p>
        </p:txBody>
      </p:sp>
      <p:sp>
        <p:nvSpPr>
          <p:cNvPr id="5" name="フッター プレースホルダー 4">
            <a:extLst>
              <a:ext uri="{FF2B5EF4-FFF2-40B4-BE49-F238E27FC236}">
                <a16:creationId xmlns:a16="http://schemas.microsoft.com/office/drawing/2014/main" id="{FDA61732-5D73-438A-8858-DED32E68AC0B}"/>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99A007A-5A04-4067-85C5-C0851AB2C410}"/>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40947882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331" y="6554567"/>
            <a:ext cx="4113936" cy="773803"/>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344331" y="837204"/>
            <a:ext cx="4113936" cy="5618200"/>
          </a:xfrm>
        </p:spPr>
        <p:txBody>
          <a:bodyPr lIns="91440" tIns="45720" rIns="91440" bIns="45720"/>
          <a:lstStyle>
            <a:lvl1pPr marL="0" indent="0">
              <a:buNone/>
              <a:defRPr sz="3199"/>
            </a:lvl1pPr>
            <a:lvl2pPr marL="457109" indent="0">
              <a:buNone/>
              <a:defRPr sz="2799"/>
            </a:lvl2pPr>
            <a:lvl3pPr marL="914217" indent="0">
              <a:buNone/>
              <a:defRPr sz="2400"/>
            </a:lvl3pPr>
            <a:lvl4pPr marL="1371326" indent="0">
              <a:buNone/>
              <a:defRPr sz="2000"/>
            </a:lvl4pPr>
            <a:lvl5pPr marL="1828434" indent="0">
              <a:buNone/>
              <a:defRPr sz="2000"/>
            </a:lvl5pPr>
            <a:lvl6pPr marL="2285543" indent="0">
              <a:buNone/>
              <a:defRPr sz="2000"/>
            </a:lvl6pPr>
            <a:lvl7pPr marL="2742651" indent="0">
              <a:buNone/>
              <a:defRPr sz="2000"/>
            </a:lvl7pPr>
            <a:lvl8pPr marL="3199760" indent="0">
              <a:buNone/>
              <a:defRPr sz="2000"/>
            </a:lvl8pPr>
            <a:lvl9pPr marL="3656868"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344331" y="7328370"/>
            <a:ext cx="4113936" cy="1098930"/>
          </a:xfrm>
        </p:spPr>
        <p:txBody>
          <a:bodyPr/>
          <a:lstStyle>
            <a:lvl1pPr marL="0" indent="0">
              <a:buNone/>
              <a:defRPr sz="1400"/>
            </a:lvl1pPr>
            <a:lvl2pPr marL="457109" indent="0">
              <a:buNone/>
              <a:defRPr sz="1200"/>
            </a:lvl2pPr>
            <a:lvl3pPr marL="914217" indent="0">
              <a:buNone/>
              <a:defRPr sz="1000"/>
            </a:lvl3pPr>
            <a:lvl4pPr marL="1371326" indent="0">
              <a:buNone/>
              <a:defRPr sz="900"/>
            </a:lvl4pPr>
            <a:lvl5pPr marL="1828434" indent="0">
              <a:buNone/>
              <a:defRPr sz="900"/>
            </a:lvl5pPr>
            <a:lvl6pPr marL="2285543" indent="0">
              <a:buNone/>
              <a:defRPr sz="900"/>
            </a:lvl6pPr>
            <a:lvl7pPr marL="2742651" indent="0">
              <a:buNone/>
              <a:defRPr sz="900"/>
            </a:lvl7pPr>
            <a:lvl8pPr marL="3199760" indent="0">
              <a:buNone/>
              <a:defRPr sz="900"/>
            </a:lvl8pPr>
            <a:lvl9pPr marL="3656868"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B9AD8F39-B475-4060-A320-AE4A68D93EFE}" type="slidenum">
              <a:rPr lang="en-US" altLang="ja-JP"/>
              <a:pPr/>
              <a:t>‹#›</a:t>
            </a:fld>
            <a:endParaRPr lang="en-US" altLang="ja-JP"/>
          </a:p>
        </p:txBody>
      </p:sp>
    </p:spTree>
    <p:extLst>
      <p:ext uri="{BB962C8B-B14F-4D97-AF65-F5344CB8AC3E}">
        <p14:creationId xmlns:p14="http://schemas.microsoft.com/office/powerpoint/2010/main" val="29642345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5D0250B7-5CD9-4E2F-9B00-70EE13A9511E}" type="slidenum">
              <a:rPr lang="en-US" altLang="ja-JP"/>
              <a:pPr/>
              <a:t>‹#›</a:t>
            </a:fld>
            <a:endParaRPr lang="en-US" altLang="ja-JP"/>
          </a:p>
        </p:txBody>
      </p:sp>
    </p:spTree>
    <p:extLst>
      <p:ext uri="{BB962C8B-B14F-4D97-AF65-F5344CB8AC3E}">
        <p14:creationId xmlns:p14="http://schemas.microsoft.com/office/powerpoint/2010/main" val="25789718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1006" y="375523"/>
            <a:ext cx="1542726" cy="7988379"/>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42828" y="375523"/>
            <a:ext cx="4475810" cy="7988379"/>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175DC451-FBB9-44D3-A3CC-329C03A655D1}" type="slidenum">
              <a:rPr lang="en-US" altLang="ja-JP"/>
              <a:pPr/>
              <a:t>‹#›</a:t>
            </a:fld>
            <a:endParaRPr lang="en-US" altLang="ja-JP"/>
          </a:p>
        </p:txBody>
      </p:sp>
    </p:spTree>
    <p:extLst>
      <p:ext uri="{BB962C8B-B14F-4D97-AF65-F5344CB8AC3E}">
        <p14:creationId xmlns:p14="http://schemas.microsoft.com/office/powerpoint/2010/main" val="34628369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64547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0809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74DB07-89BC-41CE-BF75-D1A391D2346B}"/>
              </a:ext>
            </a:extLst>
          </p:cNvPr>
          <p:cNvSpPr>
            <a:spLocks noGrp="1"/>
          </p:cNvSpPr>
          <p:nvPr>
            <p:ph type="title"/>
          </p:nvPr>
        </p:nvSpPr>
        <p:spPr>
          <a:xfrm>
            <a:off x="515938" y="2665413"/>
            <a:ext cx="6519862" cy="4448175"/>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050DD9E-27FD-4188-A8E1-F3342EE8FCD7}"/>
              </a:ext>
            </a:extLst>
          </p:cNvPr>
          <p:cNvSpPr>
            <a:spLocks noGrp="1"/>
          </p:cNvSpPr>
          <p:nvPr>
            <p:ph type="body" idx="1"/>
          </p:nvPr>
        </p:nvSpPr>
        <p:spPr>
          <a:xfrm>
            <a:off x="515938" y="7154863"/>
            <a:ext cx="6519862" cy="23383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97DCCF0-C46B-49AF-9879-0BFA69D25C1E}"/>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2025/10/9</a:t>
            </a:fld>
            <a:endParaRPr kumimoji="1" lang="ja-JP" altLang="en-US"/>
          </a:p>
        </p:txBody>
      </p:sp>
      <p:sp>
        <p:nvSpPr>
          <p:cNvPr id="5" name="フッター プレースホルダー 4">
            <a:extLst>
              <a:ext uri="{FF2B5EF4-FFF2-40B4-BE49-F238E27FC236}">
                <a16:creationId xmlns:a16="http://schemas.microsoft.com/office/drawing/2014/main" id="{8A9E3887-4D26-4DD6-A507-058D0BEC344A}"/>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44F0CE3-B034-48C7-BEE4-FC457E1FAB60}"/>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2983405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8CCDAC-F7A9-4242-8B61-CE9035610D7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50B8DE0-2098-4EFB-9A04-78C12F18A6E1}"/>
              </a:ext>
            </a:extLst>
          </p:cNvPr>
          <p:cNvSpPr>
            <a:spLocks noGrp="1"/>
          </p:cNvSpPr>
          <p:nvPr>
            <p:ph sz="half" idx="1"/>
          </p:nvPr>
        </p:nvSpPr>
        <p:spPr>
          <a:xfrm>
            <a:off x="519113" y="2846388"/>
            <a:ext cx="3184525" cy="6783387"/>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3AF2A2EF-8090-48AB-AAC9-D759C66A1422}"/>
              </a:ext>
            </a:extLst>
          </p:cNvPr>
          <p:cNvSpPr>
            <a:spLocks noGrp="1"/>
          </p:cNvSpPr>
          <p:nvPr>
            <p:ph sz="half" idx="2"/>
          </p:nvPr>
        </p:nvSpPr>
        <p:spPr>
          <a:xfrm>
            <a:off x="3856038" y="2846388"/>
            <a:ext cx="3184525" cy="6783387"/>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0CE726B-D52C-41DA-93C7-A95C7C22A9E9}"/>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2025/10/9</a:t>
            </a:fld>
            <a:endParaRPr kumimoji="1" lang="ja-JP" altLang="en-US"/>
          </a:p>
        </p:txBody>
      </p:sp>
      <p:sp>
        <p:nvSpPr>
          <p:cNvPr id="6" name="フッター プレースホルダー 5">
            <a:extLst>
              <a:ext uri="{FF2B5EF4-FFF2-40B4-BE49-F238E27FC236}">
                <a16:creationId xmlns:a16="http://schemas.microsoft.com/office/drawing/2014/main" id="{6B4BDD1A-648C-4D7C-86FC-2D1D23312E10}"/>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459AAEC-41D6-46CF-B717-5E063920F8CE}"/>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374432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D4B723-EAF0-4251-87A9-0264FB906C67}"/>
              </a:ext>
            </a:extLst>
          </p:cNvPr>
          <p:cNvSpPr>
            <a:spLocks noGrp="1"/>
          </p:cNvSpPr>
          <p:nvPr>
            <p:ph type="title"/>
          </p:nvPr>
        </p:nvSpPr>
        <p:spPr>
          <a:xfrm>
            <a:off x="520700" y="569913"/>
            <a:ext cx="6519863" cy="2065337"/>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D26C3D6-8488-40D9-A8F1-CF41731C4B28}"/>
              </a:ext>
            </a:extLst>
          </p:cNvPr>
          <p:cNvSpPr>
            <a:spLocks noGrp="1"/>
          </p:cNvSpPr>
          <p:nvPr>
            <p:ph type="body" idx="1"/>
          </p:nvPr>
        </p:nvSpPr>
        <p:spPr>
          <a:xfrm>
            <a:off x="520700" y="2620963"/>
            <a:ext cx="3198813" cy="1284287"/>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4C4FF90-77D5-4EBC-935C-7A5E6980F512}"/>
              </a:ext>
            </a:extLst>
          </p:cNvPr>
          <p:cNvSpPr>
            <a:spLocks noGrp="1"/>
          </p:cNvSpPr>
          <p:nvPr>
            <p:ph sz="half" idx="2"/>
          </p:nvPr>
        </p:nvSpPr>
        <p:spPr>
          <a:xfrm>
            <a:off x="520700" y="3905250"/>
            <a:ext cx="3198813" cy="5745163"/>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A8FDBB9-2A8C-4F3F-9757-CF888C64BA5E}"/>
              </a:ext>
            </a:extLst>
          </p:cNvPr>
          <p:cNvSpPr>
            <a:spLocks noGrp="1"/>
          </p:cNvSpPr>
          <p:nvPr>
            <p:ph type="body" sz="quarter" idx="3"/>
          </p:nvPr>
        </p:nvSpPr>
        <p:spPr>
          <a:xfrm>
            <a:off x="3827463" y="2620963"/>
            <a:ext cx="3213100" cy="1284287"/>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CA2AEDE-8ABE-4A5F-A601-C7952CCD1235}"/>
              </a:ext>
            </a:extLst>
          </p:cNvPr>
          <p:cNvSpPr>
            <a:spLocks noGrp="1"/>
          </p:cNvSpPr>
          <p:nvPr>
            <p:ph sz="quarter" idx="4"/>
          </p:nvPr>
        </p:nvSpPr>
        <p:spPr>
          <a:xfrm>
            <a:off x="3827463" y="3905250"/>
            <a:ext cx="3213100" cy="5745163"/>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899EA66-636E-4909-BAAC-105EEFE1A825}"/>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2025/10/9</a:t>
            </a:fld>
            <a:endParaRPr kumimoji="1" lang="ja-JP" altLang="en-US"/>
          </a:p>
        </p:txBody>
      </p:sp>
      <p:sp>
        <p:nvSpPr>
          <p:cNvPr id="8" name="フッター プレースホルダー 7">
            <a:extLst>
              <a:ext uri="{FF2B5EF4-FFF2-40B4-BE49-F238E27FC236}">
                <a16:creationId xmlns:a16="http://schemas.microsoft.com/office/drawing/2014/main" id="{516F876D-259D-40C0-A837-6386263ECE45}"/>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A2F473B-932E-4F0A-859C-2CF317ABD3EE}"/>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403108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81AEBE-76E7-4E07-80E5-4CADAB12C4DC}"/>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02F7CB70-CD93-4FDF-A481-71E8515B1C9C}"/>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2025/10/9</a:t>
            </a:fld>
            <a:endParaRPr kumimoji="1" lang="ja-JP" altLang="en-US"/>
          </a:p>
        </p:txBody>
      </p:sp>
      <p:sp>
        <p:nvSpPr>
          <p:cNvPr id="4" name="フッター プレースホルダー 3">
            <a:extLst>
              <a:ext uri="{FF2B5EF4-FFF2-40B4-BE49-F238E27FC236}">
                <a16:creationId xmlns:a16="http://schemas.microsoft.com/office/drawing/2014/main" id="{6B484F54-6AE8-4713-B8EC-1F82416126DC}"/>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ED154D6-1C53-4CA6-B239-79ACD64E8FAA}"/>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869993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EA1CB78-758E-4D1A-86E3-1D0DFE9CCE5F}"/>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2025/10/9</a:t>
            </a:fld>
            <a:endParaRPr kumimoji="1" lang="ja-JP" altLang="en-US"/>
          </a:p>
        </p:txBody>
      </p:sp>
      <p:sp>
        <p:nvSpPr>
          <p:cNvPr id="3" name="フッター プレースホルダー 2">
            <a:extLst>
              <a:ext uri="{FF2B5EF4-FFF2-40B4-BE49-F238E27FC236}">
                <a16:creationId xmlns:a16="http://schemas.microsoft.com/office/drawing/2014/main" id="{67E843FF-59D4-470D-B861-9AACADAC8EC8}"/>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4E94FAB-2467-44F3-AB70-70AF9EC1CBB9}"/>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4105801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FC6906A-E567-43DF-A889-B823B7F222D5}"/>
              </a:ext>
            </a:extLst>
          </p:cNvPr>
          <p:cNvSpPr>
            <a:spLocks noGrp="1"/>
          </p:cNvSpPr>
          <p:nvPr>
            <p:ph type="title"/>
          </p:nvPr>
        </p:nvSpPr>
        <p:spPr>
          <a:xfrm>
            <a:off x="520700" y="712788"/>
            <a:ext cx="2438400" cy="249555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2EA57CB-B4CE-436A-95E5-38830E1FAD9C}"/>
              </a:ext>
            </a:extLst>
          </p:cNvPr>
          <p:cNvSpPr>
            <a:spLocks noGrp="1"/>
          </p:cNvSpPr>
          <p:nvPr>
            <p:ph idx="1"/>
          </p:nvPr>
        </p:nvSpPr>
        <p:spPr>
          <a:xfrm>
            <a:off x="3213100" y="1539875"/>
            <a:ext cx="3827463" cy="759777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7704B86-C7C8-44DE-BB00-D2ECA7E9BBDF}"/>
              </a:ext>
            </a:extLst>
          </p:cNvPr>
          <p:cNvSpPr>
            <a:spLocks noGrp="1"/>
          </p:cNvSpPr>
          <p:nvPr>
            <p:ph type="body" sz="half" idx="2"/>
          </p:nvPr>
        </p:nvSpPr>
        <p:spPr>
          <a:xfrm>
            <a:off x="520700" y="3208338"/>
            <a:ext cx="2438400" cy="5942012"/>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9ECCD1C-8AF7-4433-AB50-1752CBC6D606}"/>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2025/10/9</a:t>
            </a:fld>
            <a:endParaRPr kumimoji="1" lang="ja-JP" altLang="en-US"/>
          </a:p>
        </p:txBody>
      </p:sp>
      <p:sp>
        <p:nvSpPr>
          <p:cNvPr id="6" name="フッター プレースホルダー 5">
            <a:extLst>
              <a:ext uri="{FF2B5EF4-FFF2-40B4-BE49-F238E27FC236}">
                <a16:creationId xmlns:a16="http://schemas.microsoft.com/office/drawing/2014/main" id="{F1AA50BD-C62F-4D7D-86B7-84BCA6BC28D1}"/>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28A29DC-ECC1-4E95-B865-EA5D5FF1DBC4}"/>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4192412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C71644-B438-4569-8F68-F389ACB85883}"/>
              </a:ext>
            </a:extLst>
          </p:cNvPr>
          <p:cNvSpPr>
            <a:spLocks noGrp="1"/>
          </p:cNvSpPr>
          <p:nvPr>
            <p:ph type="title"/>
          </p:nvPr>
        </p:nvSpPr>
        <p:spPr>
          <a:xfrm>
            <a:off x="520700" y="712788"/>
            <a:ext cx="2438400" cy="249555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1721DAE-F60A-4720-8BE9-7B7652DBFB2C}"/>
              </a:ext>
            </a:extLst>
          </p:cNvPr>
          <p:cNvSpPr>
            <a:spLocks noGrp="1"/>
          </p:cNvSpPr>
          <p:nvPr>
            <p:ph type="pic" idx="1"/>
          </p:nvPr>
        </p:nvSpPr>
        <p:spPr>
          <a:xfrm>
            <a:off x="3213100" y="1539875"/>
            <a:ext cx="3827463" cy="759777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A6871161-2882-40CB-90C7-0F663853ECFD}"/>
              </a:ext>
            </a:extLst>
          </p:cNvPr>
          <p:cNvSpPr>
            <a:spLocks noGrp="1"/>
          </p:cNvSpPr>
          <p:nvPr>
            <p:ph type="body" sz="half" idx="2"/>
          </p:nvPr>
        </p:nvSpPr>
        <p:spPr>
          <a:xfrm>
            <a:off x="520700" y="3208338"/>
            <a:ext cx="2438400" cy="5942012"/>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762D694-000B-4AA9-9CCD-B7AECDBE3476}"/>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2025/10/9</a:t>
            </a:fld>
            <a:endParaRPr kumimoji="1" lang="ja-JP" altLang="en-US"/>
          </a:p>
        </p:txBody>
      </p:sp>
      <p:sp>
        <p:nvSpPr>
          <p:cNvPr id="6" name="フッター プレースホルダー 5">
            <a:extLst>
              <a:ext uri="{FF2B5EF4-FFF2-40B4-BE49-F238E27FC236}">
                <a16:creationId xmlns:a16="http://schemas.microsoft.com/office/drawing/2014/main" id="{8009BFE7-E234-47FF-8DC9-3F72887F9168}"/>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8BC8593-4355-46FD-91DC-BAD1AD221A64}"/>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4201724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7171D58-62AD-43AE-9F87-EB40C228A445}"/>
              </a:ext>
            </a:extLst>
          </p:cNvPr>
          <p:cNvSpPr>
            <a:spLocks noGrp="1"/>
          </p:cNvSpPr>
          <p:nvPr>
            <p:ph type="title"/>
          </p:nvPr>
        </p:nvSpPr>
        <p:spPr>
          <a:xfrm>
            <a:off x="519113" y="569913"/>
            <a:ext cx="6521450" cy="2065337"/>
          </a:xfrm>
          <a:prstGeom prst="rect">
            <a:avLst/>
          </a:prstGeom>
        </p:spPr>
        <p:txBody>
          <a:bodyPr vert="horz" lIns="91440" tIns="45720" rIns="91440" bIns="45720" rtlCol="0" anchor="ctr">
            <a:normAutofit/>
          </a:bodyPr>
          <a:lstStyle/>
          <a:p>
            <a:r>
              <a:rPr kumimoji="1" lang="ja-JP" altLang="en-US"/>
              <a:t>マスター タイトルの書式設定</a:t>
            </a:r>
          </a:p>
        </p:txBody>
      </p:sp>
      <p:grpSp>
        <p:nvGrpSpPr>
          <p:cNvPr id="4" name="グループ化 3">
            <a:extLst>
              <a:ext uri="{FF2B5EF4-FFF2-40B4-BE49-F238E27FC236}">
                <a16:creationId xmlns:a16="http://schemas.microsoft.com/office/drawing/2014/main" id="{28AF7BD0-BDA8-2F8E-947C-B1012F5B1069}"/>
              </a:ext>
            </a:extLst>
          </p:cNvPr>
          <p:cNvGrpSpPr/>
          <p:nvPr userDrawn="1"/>
        </p:nvGrpSpPr>
        <p:grpSpPr>
          <a:xfrm>
            <a:off x="1318476" y="10080000"/>
            <a:ext cx="4922722" cy="323116"/>
            <a:chOff x="1563369" y="10080000"/>
            <a:chExt cx="4922722" cy="323116"/>
          </a:xfrm>
        </p:grpSpPr>
        <p:grpSp>
          <p:nvGrpSpPr>
            <p:cNvPr id="9" name="グループ化 8">
              <a:extLst>
                <a:ext uri="{FF2B5EF4-FFF2-40B4-BE49-F238E27FC236}">
                  <a16:creationId xmlns:a16="http://schemas.microsoft.com/office/drawing/2014/main" id="{5AC07F88-887A-4BB8-960E-BD0B023AF371}"/>
                </a:ext>
              </a:extLst>
            </p:cNvPr>
            <p:cNvGrpSpPr/>
            <p:nvPr userDrawn="1"/>
          </p:nvGrpSpPr>
          <p:grpSpPr>
            <a:xfrm>
              <a:off x="1563369" y="10080000"/>
              <a:ext cx="2415356" cy="323116"/>
              <a:chOff x="2298191" y="10212251"/>
              <a:chExt cx="2415356" cy="323116"/>
            </a:xfrm>
          </p:grpSpPr>
          <p:pic>
            <p:nvPicPr>
              <p:cNvPr id="7" name="図 6">
                <a:extLst>
                  <a:ext uri="{FF2B5EF4-FFF2-40B4-BE49-F238E27FC236}">
                    <a16:creationId xmlns:a16="http://schemas.microsoft.com/office/drawing/2014/main" id="{7B93FC61-E7F7-49F8-8B39-1859A02A7563}"/>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848009" y="10212251"/>
                <a:ext cx="1865538" cy="323116"/>
              </a:xfrm>
              <a:prstGeom prst="rect">
                <a:avLst/>
              </a:prstGeom>
            </p:spPr>
          </p:pic>
          <p:sp>
            <p:nvSpPr>
              <p:cNvPr id="8" name="テキスト ボックス 7">
                <a:extLst>
                  <a:ext uri="{FF2B5EF4-FFF2-40B4-BE49-F238E27FC236}">
                    <a16:creationId xmlns:a16="http://schemas.microsoft.com/office/drawing/2014/main" id="{AD4C9F29-A3FD-4B0F-BA34-BFB5FED97D46}"/>
                  </a:ext>
                </a:extLst>
              </p:cNvPr>
              <p:cNvSpPr txBox="1"/>
              <p:nvPr userDrawn="1"/>
            </p:nvSpPr>
            <p:spPr>
              <a:xfrm>
                <a:off x="2298191" y="10219920"/>
                <a:ext cx="549818" cy="307777"/>
              </a:xfrm>
              <a:prstGeom prst="rect">
                <a:avLst/>
              </a:prstGeom>
              <a:noFill/>
            </p:spPr>
            <p:txBody>
              <a:bodyPr wrap="square" rtlCol="0">
                <a:spAutoFit/>
              </a:bodyPr>
              <a:lstStyle/>
              <a:p>
                <a:pPr algn="ctr"/>
                <a:r>
                  <a:rPr kumimoji="1" lang="ja-JP" altLang="en-US" sz="1400" b="1" dirty="0">
                    <a:solidFill>
                      <a:schemeClr val="tx1"/>
                    </a:solidFill>
                    <a:latin typeface="Meiryo UI" panose="020B0604030504040204" pitchFamily="50" charset="-128"/>
                    <a:ea typeface="Meiryo UI" panose="020B0604030504040204" pitchFamily="50" charset="-128"/>
                  </a:rPr>
                  <a:t>主催</a:t>
                </a:r>
              </a:p>
            </p:txBody>
          </p:sp>
        </p:grpSp>
        <p:sp>
          <p:nvSpPr>
            <p:cNvPr id="3" name="テキスト ボックス 2">
              <a:extLst>
                <a:ext uri="{FF2B5EF4-FFF2-40B4-BE49-F238E27FC236}">
                  <a16:creationId xmlns:a16="http://schemas.microsoft.com/office/drawing/2014/main" id="{CFDC52EF-D4DC-83E9-29B2-1DC36249EAEB}"/>
                </a:ext>
              </a:extLst>
            </p:cNvPr>
            <p:cNvSpPr txBox="1"/>
            <p:nvPr userDrawn="1"/>
          </p:nvSpPr>
          <p:spPr>
            <a:xfrm>
              <a:off x="4179049" y="10086432"/>
              <a:ext cx="2307042" cy="307777"/>
            </a:xfrm>
            <a:prstGeom prst="rect">
              <a:avLst/>
            </a:prstGeom>
            <a:noFill/>
          </p:spPr>
          <p:txBody>
            <a:bodyPr wrap="none" rtlCol="0">
              <a:spAutoFit/>
            </a:bodyPr>
            <a:lstStyle/>
            <a:p>
              <a:r>
                <a:rPr lang="ja-JP" altLang="en-US" sz="1400" b="1" dirty="0">
                  <a:solidFill>
                    <a:schemeClr val="tx1"/>
                  </a:solidFill>
                  <a:latin typeface="Meiryo UI" panose="020B0604030504040204" pitchFamily="50" charset="-128"/>
                  <a:ea typeface="Meiryo UI" panose="020B0604030504040204" pitchFamily="50" charset="-128"/>
                </a:rPr>
                <a:t>後援　神戸市中央区医師会</a:t>
              </a:r>
              <a:endParaRPr kumimoji="1" lang="ja-JP" altLang="en-US" b="1" dirty="0">
                <a:solidFill>
                  <a:schemeClr val="tx1"/>
                </a:solidFill>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214492906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bwMode="auto">
          <a:xfrm>
            <a:off x="377746" y="429168"/>
            <a:ext cx="6804184" cy="1781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2870" tIns="51435" rIns="102870" bIns="51435" numCol="1" anchor="ctr" anchorCtr="0" compatLnSpc="1">
            <a:prstTxWarp prst="textNoShape">
              <a:avLst/>
            </a:prstTxWarp>
          </a:bodyPr>
          <a:lstStyle/>
          <a:p>
            <a:pPr lvl="0"/>
            <a:r>
              <a:rPr lang="ja-JP" altLang="en-US" dirty="0"/>
              <a:t>マスタ タイトルの書式設定</a:t>
            </a:r>
          </a:p>
        </p:txBody>
      </p:sp>
      <p:sp>
        <p:nvSpPr>
          <p:cNvPr id="1029" name="Rectangle 3"/>
          <p:cNvSpPr>
            <a:spLocks noGrp="1" noChangeArrowheads="1"/>
          </p:cNvSpPr>
          <p:nvPr>
            <p:ph type="body" idx="1"/>
          </p:nvPr>
        </p:nvSpPr>
        <p:spPr bwMode="auto">
          <a:xfrm>
            <a:off x="377746" y="2495353"/>
            <a:ext cx="6804184" cy="705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2870" tIns="51435" rIns="102870" bIns="51435"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 name="Rectangle 4"/>
          <p:cNvSpPr>
            <a:spLocks noGrp="1" noChangeArrowheads="1"/>
          </p:cNvSpPr>
          <p:nvPr>
            <p:ph type="dt" sz="half" idx="2"/>
          </p:nvPr>
        </p:nvSpPr>
        <p:spPr bwMode="auto">
          <a:xfrm>
            <a:off x="377746" y="9735939"/>
            <a:ext cx="1764929" cy="742915"/>
          </a:xfrm>
          <a:prstGeom prst="rect">
            <a:avLst/>
          </a:prstGeom>
          <a:noFill/>
          <a:ln w="9525">
            <a:noFill/>
            <a:miter lim="800000"/>
            <a:headEnd/>
            <a:tailEnd/>
          </a:ln>
        </p:spPr>
        <p:txBody>
          <a:bodyPr vert="horz" wrap="square" lIns="102870" tIns="51435" rIns="102870" bIns="51435" numCol="1" anchor="t" anchorCtr="0" compatLnSpc="1">
            <a:prstTxWarp prst="textNoShape">
              <a:avLst/>
            </a:prstTxWarp>
          </a:bodyPr>
          <a:lstStyle>
            <a:lvl1pPr>
              <a:defRPr sz="1600">
                <a:latin typeface="Arial" charset="0"/>
                <a:ea typeface="ＭＳ Ｐゴシック" charset="-128"/>
                <a:cs typeface="+mn-cs"/>
              </a:defRPr>
            </a:lvl1pPr>
          </a:lstStyle>
          <a:p>
            <a:pPr>
              <a:defRPr/>
            </a:pPr>
            <a:endParaRPr lang="en-US" altLang="ja-JP"/>
          </a:p>
        </p:txBody>
      </p:sp>
      <p:sp>
        <p:nvSpPr>
          <p:cNvPr id="3" name="Rectangle 5"/>
          <p:cNvSpPr>
            <a:spLocks noGrp="1" noChangeArrowheads="1"/>
          </p:cNvSpPr>
          <p:nvPr>
            <p:ph type="ftr" sz="quarter" idx="3"/>
          </p:nvPr>
        </p:nvSpPr>
        <p:spPr bwMode="auto">
          <a:xfrm>
            <a:off x="2582321" y="9735939"/>
            <a:ext cx="2395034" cy="742915"/>
          </a:xfrm>
          <a:prstGeom prst="rect">
            <a:avLst/>
          </a:prstGeom>
          <a:noFill/>
          <a:ln w="9525">
            <a:noFill/>
            <a:miter lim="800000"/>
            <a:headEnd/>
            <a:tailEnd/>
          </a:ln>
        </p:spPr>
        <p:txBody>
          <a:bodyPr vert="horz" wrap="square" lIns="102870" tIns="51435" rIns="102870" bIns="51435" numCol="1" anchor="t" anchorCtr="0" compatLnSpc="1">
            <a:prstTxWarp prst="textNoShape">
              <a:avLst/>
            </a:prstTxWarp>
          </a:bodyPr>
          <a:lstStyle>
            <a:lvl1pPr algn="ctr">
              <a:defRPr sz="1600">
                <a:latin typeface="Arial" charset="0"/>
                <a:ea typeface="ＭＳ Ｐゴシック" charset="-128"/>
                <a:cs typeface="+mn-cs"/>
              </a:defRPr>
            </a:lvl1pPr>
          </a:lstStyle>
          <a:p>
            <a:pPr>
              <a:defRPr/>
            </a:pPr>
            <a:endParaRPr lang="en-US" altLang="ja-JP"/>
          </a:p>
        </p:txBody>
      </p:sp>
      <p:sp>
        <p:nvSpPr>
          <p:cNvPr id="1030" name="Rectangle 6"/>
          <p:cNvSpPr>
            <a:spLocks noGrp="1" noChangeArrowheads="1"/>
          </p:cNvSpPr>
          <p:nvPr>
            <p:ph type="sldNum" sz="quarter" idx="4"/>
          </p:nvPr>
        </p:nvSpPr>
        <p:spPr bwMode="auto">
          <a:xfrm>
            <a:off x="5417000" y="9735939"/>
            <a:ext cx="1764929" cy="742915"/>
          </a:xfrm>
          <a:prstGeom prst="rect">
            <a:avLst/>
          </a:prstGeom>
          <a:noFill/>
          <a:ln w="9525">
            <a:noFill/>
            <a:miter lim="800000"/>
            <a:headEnd/>
            <a:tailEnd/>
          </a:ln>
        </p:spPr>
        <p:txBody>
          <a:bodyPr vert="horz" wrap="square" lIns="102870" tIns="51435" rIns="102870" bIns="51435" numCol="1" anchor="t" anchorCtr="0" compatLnSpc="1">
            <a:prstTxWarp prst="textNoShape">
              <a:avLst/>
            </a:prstTxWarp>
          </a:bodyPr>
          <a:lstStyle>
            <a:lvl1pPr algn="r">
              <a:defRPr sz="1600"/>
            </a:lvl1pPr>
          </a:lstStyle>
          <a:p>
            <a:fld id="{775D8F0B-5B91-4149-BC69-C765E695D7C5}" type="slidenum">
              <a:rPr lang="en-US" altLang="ja-JP"/>
              <a:pPr/>
              <a:t>‹#›</a:t>
            </a:fld>
            <a:endParaRPr lang="en-US" altLang="ja-JP"/>
          </a:p>
        </p:txBody>
      </p:sp>
    </p:spTree>
    <p:extLst>
      <p:ext uri="{BB962C8B-B14F-4D97-AF65-F5344CB8AC3E}">
        <p14:creationId xmlns:p14="http://schemas.microsoft.com/office/powerpoint/2010/main" val="254970529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1028494" rtl="0" eaLnBrk="0" fontAlgn="base" hangingPunct="0">
        <a:spcBef>
          <a:spcPct val="0"/>
        </a:spcBef>
        <a:spcAft>
          <a:spcPct val="0"/>
        </a:spcAft>
        <a:defRPr kumimoji="1" sz="4999">
          <a:solidFill>
            <a:schemeClr val="tx2"/>
          </a:solidFill>
          <a:latin typeface="+mj-lt"/>
          <a:ea typeface="+mj-ea"/>
          <a:cs typeface="ＭＳ Ｐゴシック" charset="0"/>
        </a:defRPr>
      </a:lvl1pPr>
      <a:lvl2pPr algn="ctr" defTabSz="1028494" rtl="0" eaLnBrk="0" fontAlgn="base" hangingPunct="0">
        <a:spcBef>
          <a:spcPct val="0"/>
        </a:spcBef>
        <a:spcAft>
          <a:spcPct val="0"/>
        </a:spcAft>
        <a:defRPr kumimoji="1" sz="4999">
          <a:solidFill>
            <a:schemeClr val="tx2"/>
          </a:solidFill>
          <a:latin typeface="Arial" charset="0"/>
          <a:ea typeface="ＭＳ Ｐゴシック" charset="-128"/>
          <a:cs typeface="ＭＳ Ｐゴシック" charset="0"/>
        </a:defRPr>
      </a:lvl2pPr>
      <a:lvl3pPr algn="ctr" defTabSz="1028494" rtl="0" eaLnBrk="0" fontAlgn="base" hangingPunct="0">
        <a:spcBef>
          <a:spcPct val="0"/>
        </a:spcBef>
        <a:spcAft>
          <a:spcPct val="0"/>
        </a:spcAft>
        <a:defRPr kumimoji="1" sz="4999">
          <a:solidFill>
            <a:schemeClr val="tx2"/>
          </a:solidFill>
          <a:latin typeface="Arial" charset="0"/>
          <a:ea typeface="ＭＳ Ｐゴシック" charset="-128"/>
          <a:cs typeface="ＭＳ Ｐゴシック" charset="0"/>
        </a:defRPr>
      </a:lvl3pPr>
      <a:lvl4pPr algn="ctr" defTabSz="1028494" rtl="0" eaLnBrk="0" fontAlgn="base" hangingPunct="0">
        <a:spcBef>
          <a:spcPct val="0"/>
        </a:spcBef>
        <a:spcAft>
          <a:spcPct val="0"/>
        </a:spcAft>
        <a:defRPr kumimoji="1" sz="4999">
          <a:solidFill>
            <a:schemeClr val="tx2"/>
          </a:solidFill>
          <a:latin typeface="Arial" charset="0"/>
          <a:ea typeface="ＭＳ Ｐゴシック" charset="-128"/>
          <a:cs typeface="ＭＳ Ｐゴシック" charset="0"/>
        </a:defRPr>
      </a:lvl4pPr>
      <a:lvl5pPr algn="ctr" defTabSz="1028494" rtl="0" eaLnBrk="0" fontAlgn="base" hangingPunct="0">
        <a:spcBef>
          <a:spcPct val="0"/>
        </a:spcBef>
        <a:spcAft>
          <a:spcPct val="0"/>
        </a:spcAft>
        <a:defRPr kumimoji="1" sz="4999">
          <a:solidFill>
            <a:schemeClr val="tx2"/>
          </a:solidFill>
          <a:latin typeface="Arial" charset="0"/>
          <a:ea typeface="ＭＳ Ｐゴシック" charset="-128"/>
          <a:cs typeface="ＭＳ Ｐゴシック" charset="0"/>
        </a:defRPr>
      </a:lvl5pPr>
      <a:lvl6pPr marL="457109" algn="ctr" rtl="0" fontAlgn="base">
        <a:spcBef>
          <a:spcPct val="0"/>
        </a:spcBef>
        <a:spcAft>
          <a:spcPct val="0"/>
        </a:spcAft>
        <a:defRPr kumimoji="1" sz="4399">
          <a:solidFill>
            <a:schemeClr val="tx2"/>
          </a:solidFill>
          <a:latin typeface="Arial" charset="0"/>
          <a:ea typeface="ＭＳ Ｐゴシック" charset="-128"/>
        </a:defRPr>
      </a:lvl6pPr>
      <a:lvl7pPr marL="914217" algn="ctr" rtl="0" fontAlgn="base">
        <a:spcBef>
          <a:spcPct val="0"/>
        </a:spcBef>
        <a:spcAft>
          <a:spcPct val="0"/>
        </a:spcAft>
        <a:defRPr kumimoji="1" sz="4399">
          <a:solidFill>
            <a:schemeClr val="tx2"/>
          </a:solidFill>
          <a:latin typeface="Arial" charset="0"/>
          <a:ea typeface="ＭＳ Ｐゴシック" charset="-128"/>
        </a:defRPr>
      </a:lvl7pPr>
      <a:lvl8pPr marL="1371326" algn="ctr" rtl="0" fontAlgn="base">
        <a:spcBef>
          <a:spcPct val="0"/>
        </a:spcBef>
        <a:spcAft>
          <a:spcPct val="0"/>
        </a:spcAft>
        <a:defRPr kumimoji="1" sz="4399">
          <a:solidFill>
            <a:schemeClr val="tx2"/>
          </a:solidFill>
          <a:latin typeface="Arial" charset="0"/>
          <a:ea typeface="ＭＳ Ｐゴシック" charset="-128"/>
        </a:defRPr>
      </a:lvl8pPr>
      <a:lvl9pPr marL="1828434" algn="ctr" rtl="0" fontAlgn="base">
        <a:spcBef>
          <a:spcPct val="0"/>
        </a:spcBef>
        <a:spcAft>
          <a:spcPct val="0"/>
        </a:spcAft>
        <a:defRPr kumimoji="1" sz="4399">
          <a:solidFill>
            <a:schemeClr val="tx2"/>
          </a:solidFill>
          <a:latin typeface="Arial" charset="0"/>
          <a:ea typeface="ＭＳ Ｐゴシック" charset="-128"/>
        </a:defRPr>
      </a:lvl9pPr>
    </p:titleStyle>
    <p:bodyStyle>
      <a:lvl1pPr marL="385686" indent="-385686" algn="l" defTabSz="1028494" rtl="0" eaLnBrk="0" fontAlgn="base" hangingPunct="0">
        <a:spcBef>
          <a:spcPct val="20000"/>
        </a:spcBef>
        <a:spcAft>
          <a:spcPct val="0"/>
        </a:spcAft>
        <a:buChar char="•"/>
        <a:defRPr kumimoji="1" sz="3599">
          <a:solidFill>
            <a:schemeClr val="tx1"/>
          </a:solidFill>
          <a:latin typeface="+mn-lt"/>
          <a:ea typeface="+mn-ea"/>
          <a:cs typeface="ＭＳ Ｐゴシック" charset="0"/>
        </a:defRPr>
      </a:lvl1pPr>
      <a:lvl2pPr marL="836446" indent="-322199" algn="l" defTabSz="1028494" rtl="0" eaLnBrk="0" fontAlgn="base" hangingPunct="0">
        <a:spcBef>
          <a:spcPct val="20000"/>
        </a:spcBef>
        <a:spcAft>
          <a:spcPct val="0"/>
        </a:spcAft>
        <a:buChar char="–"/>
        <a:defRPr kumimoji="1" sz="3199">
          <a:solidFill>
            <a:schemeClr val="tx1"/>
          </a:solidFill>
          <a:latin typeface="+mn-lt"/>
          <a:ea typeface="+mn-ea"/>
        </a:defRPr>
      </a:lvl2pPr>
      <a:lvl3pPr marL="1285618" indent="-257124" algn="l" defTabSz="1028494" rtl="0" eaLnBrk="0" fontAlgn="base" hangingPunct="0">
        <a:spcBef>
          <a:spcPct val="20000"/>
        </a:spcBef>
        <a:spcAft>
          <a:spcPct val="0"/>
        </a:spcAft>
        <a:buChar char="•"/>
        <a:defRPr kumimoji="1" sz="2699">
          <a:solidFill>
            <a:schemeClr val="tx1"/>
          </a:solidFill>
          <a:latin typeface="+mn-lt"/>
          <a:ea typeface="+mn-ea"/>
        </a:defRPr>
      </a:lvl3pPr>
      <a:lvl4pPr marL="1799865" indent="-257124" algn="l" defTabSz="1028494" rtl="0" eaLnBrk="0" fontAlgn="base" hangingPunct="0">
        <a:spcBef>
          <a:spcPct val="20000"/>
        </a:spcBef>
        <a:spcAft>
          <a:spcPct val="0"/>
        </a:spcAft>
        <a:buChar char="–"/>
        <a:defRPr kumimoji="1" sz="2300">
          <a:solidFill>
            <a:schemeClr val="tx1"/>
          </a:solidFill>
          <a:latin typeface="+mn-lt"/>
          <a:ea typeface="+mn-ea"/>
        </a:defRPr>
      </a:lvl4pPr>
      <a:lvl5pPr marL="2314112" indent="-257124" algn="l" defTabSz="1028494" rtl="0" eaLnBrk="0" fontAlgn="base" hangingPunct="0">
        <a:spcBef>
          <a:spcPct val="20000"/>
        </a:spcBef>
        <a:spcAft>
          <a:spcPct val="0"/>
        </a:spcAft>
        <a:buChar char="»"/>
        <a:defRPr kumimoji="1" sz="2300">
          <a:solidFill>
            <a:schemeClr val="tx1"/>
          </a:solidFill>
          <a:latin typeface="+mn-lt"/>
          <a:ea typeface="+mn-ea"/>
        </a:defRPr>
      </a:lvl5pPr>
      <a:lvl6pPr marL="2514097" indent="-228554" algn="l" rtl="0" fontAlgn="base">
        <a:spcBef>
          <a:spcPct val="20000"/>
        </a:spcBef>
        <a:spcAft>
          <a:spcPct val="0"/>
        </a:spcAft>
        <a:buChar char="»"/>
        <a:defRPr kumimoji="1" sz="2000">
          <a:solidFill>
            <a:schemeClr val="tx1"/>
          </a:solidFill>
          <a:latin typeface="+mn-lt"/>
          <a:ea typeface="+mn-ea"/>
        </a:defRPr>
      </a:lvl6pPr>
      <a:lvl7pPr marL="2971206" indent="-228554" algn="l" rtl="0" fontAlgn="base">
        <a:spcBef>
          <a:spcPct val="20000"/>
        </a:spcBef>
        <a:spcAft>
          <a:spcPct val="0"/>
        </a:spcAft>
        <a:buChar char="»"/>
        <a:defRPr kumimoji="1" sz="2000">
          <a:solidFill>
            <a:schemeClr val="tx1"/>
          </a:solidFill>
          <a:latin typeface="+mn-lt"/>
          <a:ea typeface="+mn-ea"/>
        </a:defRPr>
      </a:lvl7pPr>
      <a:lvl8pPr marL="3428314" indent="-228554" algn="l" rtl="0" fontAlgn="base">
        <a:spcBef>
          <a:spcPct val="20000"/>
        </a:spcBef>
        <a:spcAft>
          <a:spcPct val="0"/>
        </a:spcAft>
        <a:buChar char="»"/>
        <a:defRPr kumimoji="1" sz="2000">
          <a:solidFill>
            <a:schemeClr val="tx1"/>
          </a:solidFill>
          <a:latin typeface="+mn-lt"/>
          <a:ea typeface="+mn-ea"/>
        </a:defRPr>
      </a:lvl8pPr>
      <a:lvl9pPr marL="3885423" indent="-228554"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217" rtl="0" eaLnBrk="1" latinLnBrk="0" hangingPunct="1">
        <a:defRPr kumimoji="1" sz="1800" kern="1200">
          <a:solidFill>
            <a:schemeClr val="tx1"/>
          </a:solidFill>
          <a:latin typeface="+mn-lt"/>
          <a:ea typeface="+mn-ea"/>
          <a:cs typeface="+mn-cs"/>
        </a:defRPr>
      </a:lvl1pPr>
      <a:lvl2pPr marL="457109" algn="l" defTabSz="914217" rtl="0" eaLnBrk="1" latinLnBrk="0" hangingPunct="1">
        <a:defRPr kumimoji="1" sz="1800" kern="1200">
          <a:solidFill>
            <a:schemeClr val="tx1"/>
          </a:solidFill>
          <a:latin typeface="+mn-lt"/>
          <a:ea typeface="+mn-ea"/>
          <a:cs typeface="+mn-cs"/>
        </a:defRPr>
      </a:lvl2pPr>
      <a:lvl3pPr marL="914217" algn="l" defTabSz="914217" rtl="0" eaLnBrk="1" latinLnBrk="0" hangingPunct="1">
        <a:defRPr kumimoji="1" sz="1800" kern="1200">
          <a:solidFill>
            <a:schemeClr val="tx1"/>
          </a:solidFill>
          <a:latin typeface="+mn-lt"/>
          <a:ea typeface="+mn-ea"/>
          <a:cs typeface="+mn-cs"/>
        </a:defRPr>
      </a:lvl3pPr>
      <a:lvl4pPr marL="1371326" algn="l" defTabSz="914217" rtl="0" eaLnBrk="1" latinLnBrk="0" hangingPunct="1">
        <a:defRPr kumimoji="1" sz="1800" kern="1200">
          <a:solidFill>
            <a:schemeClr val="tx1"/>
          </a:solidFill>
          <a:latin typeface="+mn-lt"/>
          <a:ea typeface="+mn-ea"/>
          <a:cs typeface="+mn-cs"/>
        </a:defRPr>
      </a:lvl4pPr>
      <a:lvl5pPr marL="1828434" algn="l" defTabSz="914217" rtl="0" eaLnBrk="1" latinLnBrk="0" hangingPunct="1">
        <a:defRPr kumimoji="1" sz="1800" kern="1200">
          <a:solidFill>
            <a:schemeClr val="tx1"/>
          </a:solidFill>
          <a:latin typeface="+mn-lt"/>
          <a:ea typeface="+mn-ea"/>
          <a:cs typeface="+mn-cs"/>
        </a:defRPr>
      </a:lvl5pPr>
      <a:lvl6pPr marL="2285543" algn="l" defTabSz="914217" rtl="0" eaLnBrk="1" latinLnBrk="0" hangingPunct="1">
        <a:defRPr kumimoji="1" sz="1800" kern="1200">
          <a:solidFill>
            <a:schemeClr val="tx1"/>
          </a:solidFill>
          <a:latin typeface="+mn-lt"/>
          <a:ea typeface="+mn-ea"/>
          <a:cs typeface="+mn-cs"/>
        </a:defRPr>
      </a:lvl6pPr>
      <a:lvl7pPr marL="2742651" algn="l" defTabSz="914217" rtl="0" eaLnBrk="1" latinLnBrk="0" hangingPunct="1">
        <a:defRPr kumimoji="1" sz="1800" kern="1200">
          <a:solidFill>
            <a:schemeClr val="tx1"/>
          </a:solidFill>
          <a:latin typeface="+mn-lt"/>
          <a:ea typeface="+mn-ea"/>
          <a:cs typeface="+mn-cs"/>
        </a:defRPr>
      </a:lvl7pPr>
      <a:lvl8pPr marL="3199760" algn="l" defTabSz="914217" rtl="0" eaLnBrk="1" latinLnBrk="0" hangingPunct="1">
        <a:defRPr kumimoji="1" sz="1800" kern="1200">
          <a:solidFill>
            <a:schemeClr val="tx1"/>
          </a:solidFill>
          <a:latin typeface="+mn-lt"/>
          <a:ea typeface="+mn-ea"/>
          <a:cs typeface="+mn-cs"/>
        </a:defRPr>
      </a:lvl8pPr>
      <a:lvl9pPr marL="3656868" algn="l" defTabSz="914217"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3489794"/>
      </p:ext>
    </p:extLst>
  </p:cSld>
  <p:clrMap bg1="lt1" tx1="dk1" bg2="lt2" tx2="dk2" accent1="accent1" accent2="accent2" accent3="accent3" accent4="accent4" accent5="accent5" accent6="accent6" hlink="hlink" folHlink="folHlink"/>
  <p:sldLayoutIdLst>
    <p:sldLayoutId id="2147483709" r:id="rId1"/>
    <p:sldLayoutId id="2147483710" r:id="rId2"/>
  </p:sldLayoutIdLst>
  <p:txStyles>
    <p:titleStyle>
      <a:lvl1pPr algn="ctr" defTabSz="986912" rtl="0" eaLnBrk="1" latinLnBrk="0" hangingPunct="1">
        <a:spcBef>
          <a:spcPct val="0"/>
        </a:spcBef>
        <a:buNone/>
        <a:defRPr kumimoji="1" sz="4749" kern="1200">
          <a:solidFill>
            <a:schemeClr val="tx1"/>
          </a:solidFill>
          <a:latin typeface="+mj-lt"/>
          <a:ea typeface="+mj-ea"/>
          <a:cs typeface="+mj-cs"/>
        </a:defRPr>
      </a:lvl1pPr>
    </p:titleStyle>
    <p:bodyStyle>
      <a:lvl1pPr marL="370092" indent="-370092" algn="l" defTabSz="986912" rtl="0" eaLnBrk="1" latinLnBrk="0" hangingPunct="1">
        <a:spcBef>
          <a:spcPct val="20000"/>
        </a:spcBef>
        <a:buFont typeface="Arial" panose="020B0604020202020204" pitchFamily="34" charset="0"/>
        <a:buChar char="•"/>
        <a:defRPr kumimoji="1" sz="3454" kern="1200">
          <a:solidFill>
            <a:schemeClr val="tx1"/>
          </a:solidFill>
          <a:latin typeface="+mn-lt"/>
          <a:ea typeface="+mn-ea"/>
          <a:cs typeface="+mn-cs"/>
        </a:defRPr>
      </a:lvl1pPr>
      <a:lvl2pPr marL="801866" indent="-308410" algn="l" defTabSz="986912" rtl="0" eaLnBrk="1" latinLnBrk="0" hangingPunct="1">
        <a:spcBef>
          <a:spcPct val="20000"/>
        </a:spcBef>
        <a:buFont typeface="Arial" panose="020B0604020202020204" pitchFamily="34" charset="0"/>
        <a:buChar char="–"/>
        <a:defRPr kumimoji="1" sz="3022" kern="1200">
          <a:solidFill>
            <a:schemeClr val="tx1"/>
          </a:solidFill>
          <a:latin typeface="+mn-lt"/>
          <a:ea typeface="+mn-ea"/>
          <a:cs typeface="+mn-cs"/>
        </a:defRPr>
      </a:lvl2pPr>
      <a:lvl3pPr marL="1233640" indent="-246728" algn="l" defTabSz="986912" rtl="0" eaLnBrk="1" latinLnBrk="0" hangingPunct="1">
        <a:spcBef>
          <a:spcPct val="20000"/>
        </a:spcBef>
        <a:buFont typeface="Arial" panose="020B0604020202020204" pitchFamily="34" charset="0"/>
        <a:buChar char="•"/>
        <a:defRPr kumimoji="1" sz="2590" kern="1200">
          <a:solidFill>
            <a:schemeClr val="tx1"/>
          </a:solidFill>
          <a:latin typeface="+mn-lt"/>
          <a:ea typeface="+mn-ea"/>
          <a:cs typeface="+mn-cs"/>
        </a:defRPr>
      </a:lvl3pPr>
      <a:lvl4pPr marL="1727096"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4pPr>
      <a:lvl5pPr marL="2220552"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5pPr>
      <a:lvl6pPr marL="2714008"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6pPr>
      <a:lvl7pPr marL="3207464"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7pPr>
      <a:lvl8pPr marL="3700920"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8pPr>
      <a:lvl9pPr marL="4194376"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9pPr>
    </p:bodyStyle>
    <p:otherStyle>
      <a:defPPr>
        <a:defRPr lang="ja-JP"/>
      </a:defPPr>
      <a:lvl1pPr marL="0" algn="l" defTabSz="986912" rtl="0" eaLnBrk="1" latinLnBrk="0" hangingPunct="1">
        <a:defRPr kumimoji="1" sz="1943" kern="1200">
          <a:solidFill>
            <a:schemeClr val="tx1"/>
          </a:solidFill>
          <a:latin typeface="+mn-lt"/>
          <a:ea typeface="+mn-ea"/>
          <a:cs typeface="+mn-cs"/>
        </a:defRPr>
      </a:lvl1pPr>
      <a:lvl2pPr marL="493456" algn="l" defTabSz="986912" rtl="0" eaLnBrk="1" latinLnBrk="0" hangingPunct="1">
        <a:defRPr kumimoji="1" sz="1943" kern="1200">
          <a:solidFill>
            <a:schemeClr val="tx1"/>
          </a:solidFill>
          <a:latin typeface="+mn-lt"/>
          <a:ea typeface="+mn-ea"/>
          <a:cs typeface="+mn-cs"/>
        </a:defRPr>
      </a:lvl2pPr>
      <a:lvl3pPr marL="986912" algn="l" defTabSz="986912" rtl="0" eaLnBrk="1" latinLnBrk="0" hangingPunct="1">
        <a:defRPr kumimoji="1" sz="1943" kern="1200">
          <a:solidFill>
            <a:schemeClr val="tx1"/>
          </a:solidFill>
          <a:latin typeface="+mn-lt"/>
          <a:ea typeface="+mn-ea"/>
          <a:cs typeface="+mn-cs"/>
        </a:defRPr>
      </a:lvl3pPr>
      <a:lvl4pPr marL="1480368" algn="l" defTabSz="986912" rtl="0" eaLnBrk="1" latinLnBrk="0" hangingPunct="1">
        <a:defRPr kumimoji="1" sz="1943" kern="1200">
          <a:solidFill>
            <a:schemeClr val="tx1"/>
          </a:solidFill>
          <a:latin typeface="+mn-lt"/>
          <a:ea typeface="+mn-ea"/>
          <a:cs typeface="+mn-cs"/>
        </a:defRPr>
      </a:lvl4pPr>
      <a:lvl5pPr marL="1973824" algn="l" defTabSz="986912" rtl="0" eaLnBrk="1" latinLnBrk="0" hangingPunct="1">
        <a:defRPr kumimoji="1" sz="1943" kern="1200">
          <a:solidFill>
            <a:schemeClr val="tx1"/>
          </a:solidFill>
          <a:latin typeface="+mn-lt"/>
          <a:ea typeface="+mn-ea"/>
          <a:cs typeface="+mn-cs"/>
        </a:defRPr>
      </a:lvl5pPr>
      <a:lvl6pPr marL="2467280" algn="l" defTabSz="986912" rtl="0" eaLnBrk="1" latinLnBrk="0" hangingPunct="1">
        <a:defRPr kumimoji="1" sz="1943" kern="1200">
          <a:solidFill>
            <a:schemeClr val="tx1"/>
          </a:solidFill>
          <a:latin typeface="+mn-lt"/>
          <a:ea typeface="+mn-ea"/>
          <a:cs typeface="+mn-cs"/>
        </a:defRPr>
      </a:lvl6pPr>
      <a:lvl7pPr marL="2960736" algn="l" defTabSz="986912" rtl="0" eaLnBrk="1" latinLnBrk="0" hangingPunct="1">
        <a:defRPr kumimoji="1" sz="1943" kern="1200">
          <a:solidFill>
            <a:schemeClr val="tx1"/>
          </a:solidFill>
          <a:latin typeface="+mn-lt"/>
          <a:ea typeface="+mn-ea"/>
          <a:cs typeface="+mn-cs"/>
        </a:defRPr>
      </a:lvl7pPr>
      <a:lvl8pPr marL="3454192" algn="l" defTabSz="986912" rtl="0" eaLnBrk="1" latinLnBrk="0" hangingPunct="1">
        <a:defRPr kumimoji="1" sz="1943" kern="1200">
          <a:solidFill>
            <a:schemeClr val="tx1"/>
          </a:solidFill>
          <a:latin typeface="+mn-lt"/>
          <a:ea typeface="+mn-ea"/>
          <a:cs typeface="+mn-cs"/>
        </a:defRPr>
      </a:lvl8pPr>
      <a:lvl9pPr marL="3947648" algn="l" defTabSz="986912" rtl="0" eaLnBrk="1" latinLnBrk="0" hangingPunct="1">
        <a:defRPr kumimoji="1" sz="19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3D2C001-1758-FB42-F71D-6FD9CC6C14E0}"/>
              </a:ext>
            </a:extLst>
          </p:cNvPr>
          <p:cNvSpPr txBox="1"/>
          <p:nvPr/>
        </p:nvSpPr>
        <p:spPr>
          <a:xfrm>
            <a:off x="-1" y="650248"/>
            <a:ext cx="7559675" cy="830997"/>
          </a:xfrm>
          <a:prstGeom prst="rect">
            <a:avLst/>
          </a:prstGeom>
          <a:noFill/>
          <a:effectLst/>
        </p:spPr>
        <p:txBody>
          <a:bodyPr wrap="square" rtlCol="0">
            <a:spAutoFit/>
          </a:bodyPr>
          <a:lstStyle/>
          <a:p>
            <a:pPr algn="ctr"/>
            <a:r>
              <a:rPr kumimoji="1" lang="ja-JP" altLang="en-US" sz="4800" b="1" i="1" dirty="0">
                <a:ln w="6350">
                  <a:noFill/>
                </a:ln>
                <a:solidFill>
                  <a:schemeClr val="accent2"/>
                </a:solidFill>
                <a:effectLst>
                  <a:glow rad="190500">
                    <a:schemeClr val="bg1">
                      <a:alpha val="80000"/>
                    </a:schemeClr>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痛みの診療 </a:t>
            </a:r>
            <a:r>
              <a:rPr kumimoji="1" lang="en-US" altLang="ja-JP" sz="4800" b="1" i="1" dirty="0">
                <a:ln w="6350">
                  <a:noFill/>
                </a:ln>
                <a:solidFill>
                  <a:schemeClr val="accent2"/>
                </a:solidFill>
                <a:effectLst>
                  <a:glow rad="190500">
                    <a:schemeClr val="bg1">
                      <a:alpha val="80000"/>
                    </a:schemeClr>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UP TO</a:t>
            </a:r>
            <a:r>
              <a:rPr kumimoji="1" lang="ja-JP" altLang="en-US" sz="4800" b="1" i="1" dirty="0">
                <a:ln w="6350">
                  <a:noFill/>
                </a:ln>
                <a:solidFill>
                  <a:schemeClr val="accent2"/>
                </a:solidFill>
                <a:effectLst>
                  <a:glow rad="190500">
                    <a:schemeClr val="bg1">
                      <a:alpha val="80000"/>
                    </a:schemeClr>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 </a:t>
            </a:r>
            <a:r>
              <a:rPr kumimoji="1" lang="en-US" altLang="ja-JP" sz="4800" b="1" i="1" dirty="0">
                <a:ln w="6350">
                  <a:noFill/>
                </a:ln>
                <a:solidFill>
                  <a:schemeClr val="accent2"/>
                </a:solidFill>
                <a:effectLst>
                  <a:glow rad="190500">
                    <a:schemeClr val="bg1">
                      <a:alpha val="80000"/>
                    </a:schemeClr>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DATE</a:t>
            </a:r>
          </a:p>
        </p:txBody>
      </p:sp>
      <p:grpSp>
        <p:nvGrpSpPr>
          <p:cNvPr id="3" name="グループ化 2">
            <a:extLst>
              <a:ext uri="{FF2B5EF4-FFF2-40B4-BE49-F238E27FC236}">
                <a16:creationId xmlns:a16="http://schemas.microsoft.com/office/drawing/2014/main" id="{AB930013-6F22-190A-F07C-4B6A3FC2711A}"/>
              </a:ext>
            </a:extLst>
          </p:cNvPr>
          <p:cNvGrpSpPr/>
          <p:nvPr/>
        </p:nvGrpSpPr>
        <p:grpSpPr>
          <a:xfrm>
            <a:off x="483619" y="1870440"/>
            <a:ext cx="7131289" cy="1402726"/>
            <a:chOff x="358254" y="1089169"/>
            <a:chExt cx="7131289" cy="1402726"/>
          </a:xfrm>
        </p:grpSpPr>
        <p:sp>
          <p:nvSpPr>
            <p:cNvPr id="4" name="テキスト ボックス 3">
              <a:extLst>
                <a:ext uri="{FF2B5EF4-FFF2-40B4-BE49-F238E27FC236}">
                  <a16:creationId xmlns:a16="http://schemas.microsoft.com/office/drawing/2014/main" id="{29C21083-2327-DC92-63E1-7C83F8134CF2}"/>
                </a:ext>
              </a:extLst>
            </p:cNvPr>
            <p:cNvSpPr txBox="1"/>
            <p:nvPr/>
          </p:nvSpPr>
          <p:spPr>
            <a:xfrm>
              <a:off x="1073601" y="1089169"/>
              <a:ext cx="6415942" cy="461665"/>
            </a:xfrm>
            <a:prstGeom prst="rect">
              <a:avLst/>
            </a:prstGeom>
            <a:noFill/>
          </p:spPr>
          <p:txBody>
            <a:bodyPr wrap="square" rtlCol="0">
              <a:spAutoFit/>
            </a:bodyPr>
            <a:lstStyle/>
            <a:p>
              <a:r>
                <a:rPr kumimoji="1" lang="en-US" altLang="ja-JP" sz="1600" b="1" dirty="0">
                  <a:latin typeface="Meiryo UI" panose="020B0604030504040204" pitchFamily="50" charset="-128"/>
                  <a:ea typeface="Meiryo UI" panose="020B0604030504040204" pitchFamily="50" charset="-128"/>
                </a:rPr>
                <a:t>2025</a:t>
              </a:r>
              <a:r>
                <a:rPr kumimoji="1" lang="ja-JP" altLang="en-US" sz="1200" b="1" dirty="0">
                  <a:latin typeface="Meiryo UI" panose="020B0604030504040204" pitchFamily="50" charset="-128"/>
                  <a:ea typeface="Meiryo UI" panose="020B0604030504040204" pitchFamily="50" charset="-128"/>
                </a:rPr>
                <a:t>年</a:t>
              </a:r>
              <a:r>
                <a:rPr kumimoji="1" lang="en-US" altLang="ja-JP" sz="1600" b="1" dirty="0">
                  <a:latin typeface="Meiryo UI" panose="020B0604030504040204" pitchFamily="50" charset="-128"/>
                  <a:ea typeface="Meiryo UI" panose="020B0604030504040204" pitchFamily="50" charset="-128"/>
                </a:rPr>
                <a:t> </a:t>
              </a:r>
              <a:r>
                <a:rPr kumimoji="1" lang="en-US" altLang="ja-JP" sz="2400" b="1" dirty="0">
                  <a:latin typeface="Meiryo UI" panose="020B0604030504040204" pitchFamily="50" charset="-128"/>
                  <a:ea typeface="Meiryo UI" panose="020B0604030504040204" pitchFamily="50" charset="-128"/>
                </a:rPr>
                <a:t>11</a:t>
              </a:r>
              <a:r>
                <a:rPr kumimoji="1" lang="ja-JP" altLang="en-US" sz="1200" b="1" dirty="0">
                  <a:latin typeface="Meiryo UI" panose="020B0604030504040204" pitchFamily="50" charset="-128"/>
                  <a:ea typeface="Meiryo UI" panose="020B0604030504040204" pitchFamily="50" charset="-128"/>
                </a:rPr>
                <a:t>月</a:t>
              </a:r>
              <a:r>
                <a:rPr kumimoji="1" lang="en-US" altLang="ja-JP" sz="1600" b="1" dirty="0">
                  <a:latin typeface="Meiryo UI" panose="020B0604030504040204" pitchFamily="50" charset="-128"/>
                  <a:ea typeface="Meiryo UI" panose="020B0604030504040204" pitchFamily="50" charset="-128"/>
                </a:rPr>
                <a:t> </a:t>
              </a:r>
              <a:r>
                <a:rPr kumimoji="1" lang="en-US" altLang="ja-JP" sz="2400" b="1" dirty="0">
                  <a:latin typeface="Meiryo UI" panose="020B0604030504040204" pitchFamily="50" charset="-128"/>
                  <a:ea typeface="Meiryo UI" panose="020B0604030504040204" pitchFamily="50" charset="-128"/>
                </a:rPr>
                <a:t>20</a:t>
              </a:r>
              <a:r>
                <a:rPr kumimoji="1" lang="ja-JP" altLang="en-US" sz="1400" b="1" dirty="0">
                  <a:latin typeface="Meiryo UI" panose="020B0604030504040204" pitchFamily="50" charset="-128"/>
                  <a:ea typeface="Meiryo UI" panose="020B0604030504040204" pitchFamily="50" charset="-128"/>
                </a:rPr>
                <a:t>日</a:t>
              </a:r>
              <a:r>
                <a:rPr kumimoji="1" lang="ja-JP" altLang="en-US" sz="1800" b="1" dirty="0">
                  <a:latin typeface="Meiryo UI" panose="020B0604030504040204" pitchFamily="50" charset="-128"/>
                  <a:ea typeface="Meiryo UI" panose="020B0604030504040204" pitchFamily="50" charset="-128"/>
                </a:rPr>
                <a:t>（木） </a:t>
              </a:r>
              <a:r>
                <a:rPr kumimoji="1" lang="en-US" altLang="ja-JP" b="1" dirty="0">
                  <a:latin typeface="Meiryo UI" panose="020B0604030504040204" pitchFamily="50" charset="-128"/>
                  <a:ea typeface="Meiryo UI" panose="020B0604030504040204" pitchFamily="50" charset="-128"/>
                </a:rPr>
                <a:t>19:00</a:t>
              </a:r>
              <a:r>
                <a:rPr kumimoji="1" lang="ja-JP" altLang="en-US" b="1" dirty="0">
                  <a:latin typeface="Meiryo UI" panose="020B0604030504040204" pitchFamily="50" charset="-128"/>
                  <a:ea typeface="Meiryo UI" panose="020B0604030504040204" pitchFamily="50" charset="-128"/>
                </a:rPr>
                <a:t> ～ </a:t>
              </a:r>
              <a:r>
                <a:rPr kumimoji="1" lang="en-US" altLang="ja-JP" b="1" dirty="0">
                  <a:latin typeface="Meiryo UI" panose="020B0604030504040204" pitchFamily="50" charset="-128"/>
                  <a:ea typeface="Meiryo UI" panose="020B0604030504040204" pitchFamily="50" charset="-128"/>
                </a:rPr>
                <a:t>20:00</a:t>
              </a:r>
              <a:endParaRPr kumimoji="1" lang="en-US" altLang="ja-JP" sz="1200" b="1"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134B716-F529-DBF1-D5AF-A41E036070BE}"/>
                </a:ext>
              </a:extLst>
            </p:cNvPr>
            <p:cNvSpPr txBox="1"/>
            <p:nvPr/>
          </p:nvSpPr>
          <p:spPr>
            <a:xfrm>
              <a:off x="1073601" y="1628980"/>
              <a:ext cx="6050582" cy="261610"/>
            </a:xfrm>
            <a:prstGeom prst="rect">
              <a:avLst/>
            </a:prstGeom>
            <a:noFill/>
          </p:spPr>
          <p:txBody>
            <a:bodyPr wrap="square" lIns="91440" tIns="45720" rIns="91440" bIns="45720" rtlCol="0" anchor="t">
              <a:spAutoFit/>
            </a:bodyPr>
            <a:lstStyle/>
            <a:p>
              <a:r>
                <a:rPr kumimoji="1" lang="zh-TW" altLang="en-US" sz="1100" dirty="0">
                  <a:latin typeface="Meiryo UI" panose="020B0604030504040204" pitchFamily="50" charset="-128"/>
                  <a:ea typeface="Meiryo UI" panose="020B0604030504040204" pitchFamily="50" charset="-128"/>
                </a:rPr>
                <a:t>〒</a:t>
              </a:r>
              <a:r>
                <a:rPr kumimoji="1" lang="en-US" altLang="zh-TW" sz="1100" dirty="0">
                  <a:latin typeface="Meiryo UI" panose="020B0604030504040204" pitchFamily="50" charset="-128"/>
                  <a:ea typeface="Meiryo UI" panose="020B0604030504040204" pitchFamily="50" charset="-128"/>
                </a:rPr>
                <a:t>901-2725</a:t>
              </a:r>
              <a:r>
                <a:rPr kumimoji="1" lang="ja-JP" altLang="en-US" sz="1100" dirty="0">
                  <a:latin typeface="Meiryo UI" panose="020B0604030504040204" pitchFamily="50" charset="-128"/>
                  <a:ea typeface="Meiryo UI" panose="020B0604030504040204" pitchFamily="50" charset="-128"/>
                </a:rPr>
                <a:t>　</a:t>
              </a:r>
              <a:r>
                <a:rPr kumimoji="1" lang="zh-TW" altLang="en-US" sz="1100" dirty="0">
                  <a:latin typeface="Meiryo UI" panose="020B0604030504040204" pitchFamily="50" charset="-128"/>
                  <a:ea typeface="Meiryo UI" panose="020B0604030504040204" pitchFamily="50" charset="-128"/>
                </a:rPr>
                <a:t>沖縄県宜野湾市字喜友名</a:t>
              </a:r>
              <a:r>
                <a:rPr kumimoji="1" lang="en-US" altLang="zh-TW" sz="1100" dirty="0">
                  <a:latin typeface="Meiryo UI" panose="020B0604030504040204" pitchFamily="50" charset="-128"/>
                  <a:ea typeface="Meiryo UI" panose="020B0604030504040204" pitchFamily="50" charset="-128"/>
                </a:rPr>
                <a:t>1076</a:t>
              </a:r>
              <a:r>
                <a:rPr kumimoji="1" lang="zh-TW" altLang="en-US" sz="1100" dirty="0">
                  <a:latin typeface="Meiryo UI" panose="020B0604030504040204" pitchFamily="50" charset="-128"/>
                  <a:ea typeface="Meiryo UI" panose="020B0604030504040204" pitchFamily="50" charset="-128"/>
                </a:rPr>
                <a:t>番地</a:t>
              </a:r>
              <a:endParaRPr lang="ja-JP" altLang="en-US"/>
            </a:p>
          </p:txBody>
        </p:sp>
        <p:sp>
          <p:nvSpPr>
            <p:cNvPr id="6" name="テキスト ボックス 5">
              <a:extLst>
                <a:ext uri="{FF2B5EF4-FFF2-40B4-BE49-F238E27FC236}">
                  <a16:creationId xmlns:a16="http://schemas.microsoft.com/office/drawing/2014/main" id="{2B6D6F80-D418-3B32-3414-5528D06A2FBF}"/>
                </a:ext>
              </a:extLst>
            </p:cNvPr>
            <p:cNvSpPr txBox="1"/>
            <p:nvPr/>
          </p:nvSpPr>
          <p:spPr>
            <a:xfrm>
              <a:off x="1073603" y="2184118"/>
              <a:ext cx="5532937" cy="307777"/>
            </a:xfrm>
            <a:prstGeom prst="rect">
              <a:avLst/>
            </a:prstGeom>
            <a:noFill/>
          </p:spPr>
          <p:txBody>
            <a:bodyPr wrap="square" rtlCol="0">
              <a:spAutoFit/>
            </a:bodyPr>
            <a:lstStyle/>
            <a:p>
              <a:r>
                <a:rPr kumimoji="1" lang="ja-JP" altLang="en-US" sz="1400" b="1" dirty="0">
                  <a:solidFill>
                    <a:schemeClr val="accent2"/>
                  </a:solidFill>
                  <a:latin typeface="Meiryo UI" panose="020B0604030504040204" pitchFamily="50" charset="-128"/>
                  <a:ea typeface="Meiryo UI" panose="020B0604030504040204" pitchFamily="50" charset="-128"/>
                </a:rPr>
                <a:t>事前登録制ハイブリッド開催</a:t>
              </a:r>
              <a:r>
                <a:rPr kumimoji="1" lang="ja-JP" altLang="en-US" sz="1400" b="1" dirty="0">
                  <a:latin typeface="Meiryo UI" panose="020B0604030504040204" pitchFamily="50" charset="-128"/>
                  <a:ea typeface="Meiryo UI" panose="020B0604030504040204" pitchFamily="50" charset="-128"/>
                </a:rPr>
                <a:t>（会場参加＋      </a:t>
              </a:r>
              <a:r>
                <a:rPr kumimoji="1" lang="en-US" altLang="ja-JP" sz="1400" b="1" dirty="0">
                  <a:latin typeface="Meiryo UI" panose="020B0604030504040204" pitchFamily="50" charset="-128"/>
                  <a:ea typeface="Meiryo UI" panose="020B0604030504040204" pitchFamily="50" charset="-128"/>
                </a:rPr>
                <a:t>Zoom</a:t>
              </a:r>
              <a:r>
                <a:rPr kumimoji="1" lang="ja-JP" altLang="en-US" sz="1400" b="1" dirty="0">
                  <a:latin typeface="Meiryo UI" panose="020B0604030504040204" pitchFamily="50" charset="-128"/>
                  <a:ea typeface="Meiryo UI" panose="020B0604030504040204" pitchFamily="50" charset="-128"/>
                </a:rPr>
                <a:t>ウェビナー配信）</a:t>
              </a:r>
              <a:endParaRPr kumimoji="1" lang="en-US" altLang="ja-JP" sz="1400" b="1" dirty="0">
                <a:latin typeface="Meiryo UI" panose="020B0604030504040204" pitchFamily="50" charset="-128"/>
                <a:ea typeface="Meiryo UI" panose="020B0604030504040204" pitchFamily="50" charset="-128"/>
              </a:endParaRPr>
            </a:p>
          </p:txBody>
        </p:sp>
        <p:sp>
          <p:nvSpPr>
            <p:cNvPr id="7" name="四角形: 角を丸くする 6">
              <a:extLst>
                <a:ext uri="{FF2B5EF4-FFF2-40B4-BE49-F238E27FC236}">
                  <a16:creationId xmlns:a16="http://schemas.microsoft.com/office/drawing/2014/main" id="{87AD3401-859B-D7F4-90A3-7C61841B35C2}"/>
                </a:ext>
              </a:extLst>
            </p:cNvPr>
            <p:cNvSpPr/>
            <p:nvPr/>
          </p:nvSpPr>
          <p:spPr>
            <a:xfrm>
              <a:off x="358254" y="1260000"/>
              <a:ext cx="594856" cy="288000"/>
            </a:xfrm>
            <a:prstGeom prst="roundRect">
              <a:avLst>
                <a:gd name="adj" fmla="val 30623"/>
              </a:avLst>
            </a:prstGeom>
            <a:ln/>
          </p:spPr>
          <p:style>
            <a:lnRef idx="2">
              <a:schemeClr val="accent2">
                <a:shade val="50000"/>
              </a:schemeClr>
            </a:lnRef>
            <a:fillRef idx="1">
              <a:schemeClr val="accent2"/>
            </a:fillRef>
            <a:effectRef idx="0">
              <a:schemeClr val="accent2"/>
            </a:effectRef>
            <a:fontRef idx="minor">
              <a:schemeClr val="lt1"/>
            </a:fontRef>
          </p:style>
          <p:txBody>
            <a:bodyPr tIns="72000" bIns="72000" rtlCol="0" anchor="ctr"/>
            <a:lstStyle/>
            <a:p>
              <a:pPr algn="ctr"/>
              <a:r>
                <a:rPr kumimoji="1" lang="ja-JP" altLang="en-US" sz="1200" b="1" dirty="0">
                  <a:latin typeface="Meiryo UI" panose="020B0604030504040204" pitchFamily="50" charset="-128"/>
                  <a:ea typeface="Meiryo UI" panose="020B0604030504040204" pitchFamily="50" charset="-128"/>
                </a:rPr>
                <a:t>日 時</a:t>
              </a:r>
            </a:p>
          </p:txBody>
        </p:sp>
        <p:sp>
          <p:nvSpPr>
            <p:cNvPr id="8" name="四角形: 角を丸くする 7">
              <a:extLst>
                <a:ext uri="{FF2B5EF4-FFF2-40B4-BE49-F238E27FC236}">
                  <a16:creationId xmlns:a16="http://schemas.microsoft.com/office/drawing/2014/main" id="{774021FE-470A-0D6E-76CD-2FCC255C2521}"/>
                </a:ext>
              </a:extLst>
            </p:cNvPr>
            <p:cNvSpPr/>
            <p:nvPr/>
          </p:nvSpPr>
          <p:spPr>
            <a:xfrm>
              <a:off x="358254" y="1728000"/>
              <a:ext cx="594856" cy="288000"/>
            </a:xfrm>
            <a:prstGeom prst="roundRect">
              <a:avLst>
                <a:gd name="adj" fmla="val 30623"/>
              </a:avLst>
            </a:prstGeom>
            <a:ln/>
          </p:spPr>
          <p:style>
            <a:lnRef idx="2">
              <a:schemeClr val="accent2">
                <a:shade val="50000"/>
              </a:schemeClr>
            </a:lnRef>
            <a:fillRef idx="1">
              <a:schemeClr val="accent2"/>
            </a:fillRef>
            <a:effectRef idx="0">
              <a:schemeClr val="accent2"/>
            </a:effectRef>
            <a:fontRef idx="minor">
              <a:schemeClr val="lt1"/>
            </a:fontRef>
          </p:style>
          <p:txBody>
            <a:bodyPr tIns="72000" bIns="72000" rtlCol="0" anchor="ctr"/>
            <a:lstStyle/>
            <a:p>
              <a:pPr algn="ctr"/>
              <a:r>
                <a:rPr kumimoji="1" lang="ja-JP" altLang="en-US" sz="1200" b="1" dirty="0">
                  <a:latin typeface="Meiryo UI" panose="020B0604030504040204" pitchFamily="50" charset="-128"/>
                  <a:ea typeface="Meiryo UI" panose="020B0604030504040204" pitchFamily="50" charset="-128"/>
                </a:rPr>
                <a:t>会 場</a:t>
              </a:r>
            </a:p>
          </p:txBody>
        </p:sp>
        <p:sp>
          <p:nvSpPr>
            <p:cNvPr id="9" name="四角形: 角を丸くする 8">
              <a:extLst>
                <a:ext uri="{FF2B5EF4-FFF2-40B4-BE49-F238E27FC236}">
                  <a16:creationId xmlns:a16="http://schemas.microsoft.com/office/drawing/2014/main" id="{4C3846E4-4F60-F66A-9EF5-E10F1E0A6543}"/>
                </a:ext>
              </a:extLst>
            </p:cNvPr>
            <p:cNvSpPr/>
            <p:nvPr/>
          </p:nvSpPr>
          <p:spPr>
            <a:xfrm>
              <a:off x="358254" y="2183264"/>
              <a:ext cx="594856" cy="288000"/>
            </a:xfrm>
            <a:prstGeom prst="roundRect">
              <a:avLst>
                <a:gd name="adj" fmla="val 30623"/>
              </a:avLst>
            </a:prstGeom>
            <a:ln/>
          </p:spPr>
          <p:style>
            <a:lnRef idx="2">
              <a:schemeClr val="accent2">
                <a:shade val="50000"/>
              </a:schemeClr>
            </a:lnRef>
            <a:fillRef idx="1">
              <a:schemeClr val="accent2"/>
            </a:fillRef>
            <a:effectRef idx="0">
              <a:schemeClr val="accent2"/>
            </a:effectRef>
            <a:fontRef idx="minor">
              <a:schemeClr val="lt1"/>
            </a:fontRef>
          </p:style>
          <p:txBody>
            <a:bodyPr tIns="72000" bIns="72000" rtlCol="0" anchor="ctr"/>
            <a:lstStyle/>
            <a:p>
              <a:pPr algn="ctr"/>
              <a:r>
                <a:rPr kumimoji="1" lang="ja-JP" altLang="en-US" sz="1200" b="1" dirty="0">
                  <a:latin typeface="Meiryo UI" panose="020B0604030504040204" pitchFamily="50" charset="-128"/>
                  <a:ea typeface="Meiryo UI" panose="020B0604030504040204" pitchFamily="50" charset="-128"/>
                </a:rPr>
                <a:t>形 式</a:t>
              </a:r>
            </a:p>
          </p:txBody>
        </p:sp>
        <p:pic>
          <p:nvPicPr>
            <p:cNvPr id="10" name="図 9">
              <a:extLst>
                <a:ext uri="{FF2B5EF4-FFF2-40B4-BE49-F238E27FC236}">
                  <a16:creationId xmlns:a16="http://schemas.microsoft.com/office/drawing/2014/main" id="{929E46B9-D747-91A1-822C-412557FC15D2}"/>
                </a:ext>
              </a:extLst>
            </p:cNvPr>
            <p:cNvPicPr>
              <a:picLocks noChangeAspect="1"/>
            </p:cNvPicPr>
            <p:nvPr/>
          </p:nvPicPr>
          <p:blipFill>
            <a:blip r:embed="rId2"/>
            <a:stretch>
              <a:fillRect/>
            </a:stretch>
          </p:blipFill>
          <p:spPr>
            <a:xfrm>
              <a:off x="4346271" y="2223849"/>
              <a:ext cx="251312" cy="252000"/>
            </a:xfrm>
            <a:prstGeom prst="roundRect">
              <a:avLst>
                <a:gd name="adj" fmla="val 24045"/>
              </a:avLst>
            </a:prstGeom>
          </p:spPr>
        </p:pic>
      </p:grpSp>
      <p:sp>
        <p:nvSpPr>
          <p:cNvPr id="11" name="テキスト ボックス 10">
            <a:extLst>
              <a:ext uri="{FF2B5EF4-FFF2-40B4-BE49-F238E27FC236}">
                <a16:creationId xmlns:a16="http://schemas.microsoft.com/office/drawing/2014/main" id="{E5CDD4BD-F41C-B3BB-AA55-1909A0B8DCC1}"/>
              </a:ext>
            </a:extLst>
          </p:cNvPr>
          <p:cNvSpPr txBox="1"/>
          <p:nvPr/>
        </p:nvSpPr>
        <p:spPr>
          <a:xfrm>
            <a:off x="346999" y="8157233"/>
            <a:ext cx="6688691" cy="846194"/>
          </a:xfrm>
          <a:prstGeom prst="rect">
            <a:avLst/>
          </a:prstGeom>
          <a:noFill/>
        </p:spPr>
        <p:txBody>
          <a:bodyPr wrap="square" rtlCol="0">
            <a:spAutoFit/>
          </a:bodyPr>
          <a:lstStyle/>
          <a:p>
            <a:pPr marR="0" lvl="0" algn="l" defTabSz="914400" rtl="0" eaLnBrk="1" fontAlgn="auto" latinLnBrk="0" hangingPunct="1">
              <a:lnSpc>
                <a:spcPts val="1200"/>
              </a:lnSpc>
              <a:spcBef>
                <a:spcPts val="0"/>
              </a:spcBef>
              <a:spcAft>
                <a:spcPts val="0"/>
              </a:spcAft>
              <a:buClrTx/>
              <a:buSzTx/>
              <a:tabLst/>
              <a:defRPr/>
            </a:pPr>
            <a:r>
              <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事前登録方法</a:t>
            </a:r>
            <a:r>
              <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p>
          <a:p>
            <a:pPr marL="171450" marR="0" lvl="0" indent="-171450" algn="l" defTabSz="914400" rtl="0" eaLnBrk="1" fontAlgn="auto" latinLnBrk="0" hangingPunct="1">
              <a:lnSpc>
                <a:spcPts val="1200"/>
              </a:lnSpc>
              <a:spcBef>
                <a:spcPts val="0"/>
              </a:spcBef>
              <a:spcAft>
                <a:spcPts val="0"/>
              </a:spcAft>
              <a:buClrTx/>
              <a:buSzTx/>
              <a:buFont typeface="Wingdings" panose="05000000000000000000" pitchFamily="2" charset="2"/>
              <a:buChar char="l"/>
              <a:tabLst/>
              <a:defRPr/>
            </a:pP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会場参加又は</a:t>
            </a:r>
            <a:r>
              <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Segoe UI" panose="020B0502040204020203" pitchFamily="34" charset="0"/>
              </a:rPr>
              <a:t>Zoom</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視聴をご希望される際は</a:t>
            </a:r>
            <a:r>
              <a:rPr kumimoji="1" lang="ja-JP" altLang="en-US"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、２次元コードより、</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①ご芳名 ②メールアドレス </a:t>
            </a:r>
            <a:endPar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algn="l" defTabSz="914400" rtl="0" eaLnBrk="1" fontAlgn="auto" latinLnBrk="0" hangingPunct="1">
              <a:lnSpc>
                <a:spcPts val="1200"/>
              </a:lnSpc>
              <a:spcBef>
                <a:spcPts val="0"/>
              </a:spcBef>
              <a:spcAft>
                <a:spcPts val="0"/>
              </a:spcAft>
              <a:buClrTx/>
              <a:buSzTx/>
              <a:tabLst>
                <a:tab pos="179388" algn="l"/>
              </a:tabLst>
              <a:defRPr/>
            </a:pPr>
            <a:r>
              <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lang="ja-JP" altLang="en-US" sz="900" b="1" dirty="0">
                <a:latin typeface="Meiryo UI" panose="020B0604030504040204" pitchFamily="50" charset="-128"/>
                <a:ea typeface="Meiryo UI" panose="020B0604030504040204" pitchFamily="50" charset="-128"/>
              </a:rPr>
              <a:t>③</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ご施設名 </a:t>
            </a:r>
            <a:r>
              <a:rPr lang="ja-JP" altLang="en-US" sz="900" b="1" dirty="0">
                <a:latin typeface="Meiryo UI" panose="020B0604030504040204" pitchFamily="50" charset="-128"/>
                <a:ea typeface="Meiryo UI" panose="020B0604030504040204" pitchFamily="50" charset="-128"/>
              </a:rPr>
              <a:t>④</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ご職種</a:t>
            </a:r>
            <a:r>
              <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lang="ja-JP" altLang="en-US" sz="900" b="1" dirty="0">
                <a:latin typeface="Meiryo UI" panose="020B0604030504040204" pitchFamily="50" charset="-128"/>
                <a:ea typeface="Meiryo UI" panose="020B0604030504040204" pitchFamily="50" charset="-128"/>
              </a:rPr>
              <a:t>⑤</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ご参加方法 </a:t>
            </a:r>
            <a:r>
              <a:rPr kumimoji="1" lang="ja-JP" altLang="en-US"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をご入力の上、</a:t>
            </a:r>
            <a:r>
              <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11</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月</a:t>
            </a:r>
            <a:r>
              <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19</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日</a:t>
            </a:r>
            <a:r>
              <a:rPr lang="ja-JP" altLang="en-US" sz="900" b="1" dirty="0">
                <a:latin typeface="Meiryo UI" panose="020B0604030504040204" pitchFamily="50" charset="-128"/>
                <a:ea typeface="Meiryo UI" panose="020B0604030504040204" pitchFamily="50" charset="-128"/>
              </a:rPr>
              <a:t>まで</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に事前登録 </a:t>
            </a:r>
            <a:r>
              <a:rPr kumimoji="1" lang="ja-JP" altLang="en-US"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をお願い申し上げます。</a:t>
            </a:r>
            <a:endParaRPr kumimoji="1" lang="en-US" altLang="ja-JP"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1200"/>
              </a:lnSpc>
              <a:spcBef>
                <a:spcPts val="0"/>
              </a:spcBef>
              <a:spcAft>
                <a:spcPts val="0"/>
              </a:spcAft>
              <a:buClrTx/>
              <a:buSzTx/>
              <a:buFont typeface="Wingdings" panose="05000000000000000000" pitchFamily="2" charset="2"/>
              <a:buChar char="l"/>
              <a:tabLst/>
              <a:defRPr/>
            </a:pPr>
            <a:r>
              <a:rPr kumimoji="1" lang="ja-JP" altLang="en-US" sz="900" dirty="0">
                <a:latin typeface="Meiryo UI" panose="020B0604030504040204" pitchFamily="50" charset="-128"/>
                <a:ea typeface="Meiryo UI" panose="020B0604030504040204" pitchFamily="50" charset="-128"/>
              </a:rPr>
              <a:t>会場にはお弁当をご用意させて頂きます。</a:t>
            </a:r>
            <a:endParaRPr kumimoji="1" lang="en-US" altLang="ja-JP"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1200"/>
              </a:lnSpc>
              <a:spcBef>
                <a:spcPts val="0"/>
              </a:spcBef>
              <a:spcAft>
                <a:spcPts val="0"/>
              </a:spcAft>
              <a:buClrTx/>
              <a:buSzTx/>
              <a:buFont typeface="Wingdings" panose="05000000000000000000" pitchFamily="2" charset="2"/>
              <a:buChar char="l"/>
              <a:tabLst/>
              <a:defRPr/>
            </a:pP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本会担当者：第一三共株式会社　</a:t>
            </a:r>
            <a:r>
              <a:rPr kumimoji="1" lang="ja-JP" altLang="en-US" sz="900" b="1" dirty="0">
                <a:latin typeface="Meiryo UI" panose="020B0604030504040204" pitchFamily="50" charset="-128"/>
                <a:ea typeface="Meiryo UI" panose="020B0604030504040204" pitchFamily="50" charset="-128"/>
              </a:rPr>
              <a:t>吉田　聖</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Segoe UI" panose="020B0502040204020203" pitchFamily="34" charset="0"/>
              </a:rPr>
              <a:t>（ </a:t>
            </a:r>
            <a:r>
              <a:rPr kumimoji="1" lang="en-US" altLang="ja-JP" sz="900" b="1" dirty="0">
                <a:latin typeface="Meiryo UI" panose="020B0604030504040204" pitchFamily="50" charset="-128"/>
                <a:ea typeface="Meiryo UI" panose="020B0604030504040204" pitchFamily="50" charset="-128"/>
                <a:cs typeface="Segoe UI" panose="020B0502040204020203" pitchFamily="34" charset="0"/>
              </a:rPr>
              <a:t>takashi.yoshida@daiichisankyo.com</a:t>
            </a:r>
            <a:r>
              <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Segoe UI" panose="020B0502040204020203" pitchFamily="34" charset="0"/>
              </a:rPr>
              <a:t> </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endPar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28FD7270-DEB4-411A-1857-4C96ACC8AEA5}"/>
              </a:ext>
            </a:extLst>
          </p:cNvPr>
          <p:cNvSpPr txBox="1"/>
          <p:nvPr/>
        </p:nvSpPr>
        <p:spPr>
          <a:xfrm>
            <a:off x="908856" y="9369885"/>
            <a:ext cx="5769538" cy="307777"/>
          </a:xfrm>
          <a:prstGeom prst="rect">
            <a:avLst/>
          </a:prstGeom>
          <a:noFill/>
        </p:spPr>
        <p:txBody>
          <a:bodyPr wrap="square" rtlCol="0">
            <a:spAutoFit/>
          </a:bodyPr>
          <a:lstStyle/>
          <a:p>
            <a:pPr algn="ctr" defTabSz="914400"/>
            <a:r>
              <a:rPr kumimoji="1" lang="ja-JP" altLang="en-US" sz="700" dirty="0">
                <a:latin typeface="Meiryo UI" panose="020B0604030504040204" pitchFamily="50" charset="-128"/>
                <a:ea typeface="Meiryo UI" panose="020B0604030504040204" pitchFamily="50" charset="-128"/>
              </a:rPr>
              <a:t>当日会場では、ご参加確認のため、ご施設名・ご芳名のご記帳をお願い申し上げます。ご記帳並びに</a:t>
            </a:r>
            <a:r>
              <a:rPr kumimoji="1" lang="en-US" altLang="ja-JP" sz="700" dirty="0">
                <a:latin typeface="Meiryo UI" panose="020B0604030504040204" pitchFamily="50" charset="-128"/>
                <a:ea typeface="Meiryo UI" panose="020B0604030504040204" pitchFamily="50" charset="-128"/>
              </a:rPr>
              <a:t>Zoom</a:t>
            </a:r>
            <a:r>
              <a:rPr kumimoji="1" lang="ja-JP" altLang="en-US" sz="700" dirty="0">
                <a:latin typeface="Meiryo UI" panose="020B0604030504040204" pitchFamily="50" charset="-128"/>
                <a:ea typeface="Meiryo UI" panose="020B0604030504040204" pitchFamily="50" charset="-128"/>
              </a:rPr>
              <a:t>にてご視聴ログイン頂いたご施設名・ご芳名は</a:t>
            </a:r>
            <a:endParaRPr kumimoji="1" lang="en-US" altLang="ja-JP" sz="700" dirty="0">
              <a:latin typeface="Meiryo UI" panose="020B0604030504040204" pitchFamily="50" charset="-128"/>
              <a:ea typeface="Meiryo UI" panose="020B0604030504040204" pitchFamily="50" charset="-128"/>
            </a:endParaRPr>
          </a:p>
          <a:p>
            <a:pPr algn="ctr" defTabSz="914400"/>
            <a:r>
              <a:rPr kumimoji="1" lang="ja-JP" altLang="en-US" sz="700" dirty="0">
                <a:latin typeface="Meiryo UI" panose="020B0604030504040204" pitchFamily="50" charset="-128"/>
                <a:ea typeface="Meiryo UI" panose="020B0604030504040204" pitchFamily="50" charset="-128"/>
              </a:rPr>
              <a:t>医薬品および医学・薬学に関する情報提供に利用させて頂くことがございます。何卒ご理解とご協力を賜りますようお願い申し上げます。</a:t>
            </a:r>
            <a:endParaRPr kumimoji="1" lang="en-US" altLang="ja-JP" sz="700"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5C426722-5370-7D58-9CEC-F30CF3C7B670}"/>
              </a:ext>
            </a:extLst>
          </p:cNvPr>
          <p:cNvSpPr txBox="1"/>
          <p:nvPr/>
        </p:nvSpPr>
        <p:spPr>
          <a:xfrm>
            <a:off x="483619" y="4503762"/>
            <a:ext cx="5760000" cy="276999"/>
          </a:xfrm>
          <a:prstGeom prst="rect">
            <a:avLst/>
          </a:prstGeom>
          <a:noFill/>
        </p:spPr>
        <p:txBody>
          <a:bodyPr wrap="square" rtlCol="0">
            <a:spAutoFit/>
          </a:bodyPr>
          <a:lstStyle/>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特別講演　</a:t>
            </a:r>
            <a:r>
              <a:rPr kumimoji="1" lang="en-US" altLang="ja-JP" sz="1200" b="1" dirty="0">
                <a:latin typeface="Meiryo UI" panose="020B0604030504040204" pitchFamily="50" charset="-128"/>
                <a:ea typeface="Meiryo UI" panose="020B0604030504040204" pitchFamily="50" charset="-128"/>
              </a:rPr>
              <a:t>19:00</a:t>
            </a:r>
            <a:r>
              <a:rPr kumimoji="1" lang="ja-JP" altLang="en-US" sz="1200" b="1" dirty="0">
                <a:latin typeface="Meiryo UI" panose="020B0604030504040204" pitchFamily="50" charset="-128"/>
                <a:ea typeface="Meiryo UI" panose="020B0604030504040204" pitchFamily="50" charset="-128"/>
              </a:rPr>
              <a:t>～</a:t>
            </a:r>
            <a:r>
              <a:rPr kumimoji="1" lang="en-US" altLang="ja-JP" sz="1200" b="1" dirty="0">
                <a:latin typeface="Meiryo UI" panose="020B0604030504040204" pitchFamily="50" charset="-128"/>
                <a:ea typeface="Meiryo UI" panose="020B0604030504040204" pitchFamily="50" charset="-128"/>
              </a:rPr>
              <a:t>20:00】</a:t>
            </a:r>
            <a:r>
              <a:rPr kumimoji="1" lang="ja-JP" altLang="en-US" sz="1200" b="1" dirty="0">
                <a:latin typeface="Meiryo UI" panose="020B0604030504040204" pitchFamily="50" charset="-128"/>
                <a:ea typeface="Meiryo UI" panose="020B0604030504040204" pitchFamily="50" charset="-128"/>
              </a:rPr>
              <a:t>　</a:t>
            </a:r>
            <a:endParaRPr kumimoji="1" lang="en-US" altLang="ja-JP" sz="1200" b="1"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188EB973-BD2D-591E-A779-64C670CFC7CC}"/>
              </a:ext>
            </a:extLst>
          </p:cNvPr>
          <p:cNvSpPr txBox="1"/>
          <p:nvPr/>
        </p:nvSpPr>
        <p:spPr>
          <a:xfrm>
            <a:off x="66368" y="5845021"/>
            <a:ext cx="7327094" cy="646331"/>
          </a:xfrm>
          <a:prstGeom prst="rect">
            <a:avLst/>
          </a:prstGeom>
          <a:noFill/>
        </p:spPr>
        <p:txBody>
          <a:bodyPr wrap="square" rtlCol="0">
            <a:spAutoFit/>
          </a:bodyPr>
          <a:lstStyle/>
          <a:p>
            <a:pPr algn="ctr"/>
            <a:r>
              <a:rPr kumimoji="1" lang="ja-JP" altLang="en-US" sz="3600" b="1" dirty="0">
                <a:solidFill>
                  <a:schemeClr val="accent2"/>
                </a:solidFill>
                <a:effectLst>
                  <a:glow rad="190500">
                    <a:schemeClr val="bg1">
                      <a:alpha val="80000"/>
                    </a:schemeClr>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サイコオンコロジーから観た疼痛診療</a:t>
            </a:r>
          </a:p>
        </p:txBody>
      </p:sp>
      <p:sp>
        <p:nvSpPr>
          <p:cNvPr id="18" name="テキスト ボックス 17">
            <a:extLst>
              <a:ext uri="{FF2B5EF4-FFF2-40B4-BE49-F238E27FC236}">
                <a16:creationId xmlns:a16="http://schemas.microsoft.com/office/drawing/2014/main" id="{69D988F0-C6A7-27FD-C97A-B34D7C0F2DA1}"/>
              </a:ext>
            </a:extLst>
          </p:cNvPr>
          <p:cNvSpPr txBox="1"/>
          <p:nvPr/>
        </p:nvSpPr>
        <p:spPr>
          <a:xfrm>
            <a:off x="1183600" y="4829113"/>
            <a:ext cx="5880832" cy="800219"/>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琉球大学大学院医学研究科　</a:t>
            </a:r>
            <a:endParaRPr kumimoji="1" lang="en-US" altLang="ja-JP" b="1" dirty="0">
              <a:latin typeface="Meiryo UI" panose="020B0604030504040204" pitchFamily="50" charset="-128"/>
              <a:ea typeface="Meiryo UI" panose="020B0604030504040204" pitchFamily="50" charset="-128"/>
            </a:endParaRPr>
          </a:p>
          <a:p>
            <a:r>
              <a:rPr kumimoji="1" lang="ja-JP" altLang="en-US" b="1" dirty="0">
                <a:latin typeface="Meiryo UI" panose="020B0604030504040204" pitchFamily="50" charset="-128"/>
                <a:ea typeface="Meiryo UI" panose="020B0604030504040204" pitchFamily="50" charset="-128"/>
              </a:rPr>
              <a:t>精神病態医学講座　教授　　　　</a:t>
            </a:r>
            <a:r>
              <a:rPr kumimoji="1" lang="ja-JP" altLang="en-US" sz="2800" b="1" dirty="0">
                <a:latin typeface="Meiryo UI" panose="020B0604030504040204" pitchFamily="50" charset="-128"/>
                <a:ea typeface="Meiryo UI" panose="020B0604030504040204" pitchFamily="50" charset="-128"/>
              </a:rPr>
              <a:t>高江洲　義和 </a:t>
            </a:r>
            <a:r>
              <a:rPr kumimoji="1" lang="ja-JP" altLang="en-US" b="1" dirty="0">
                <a:latin typeface="Meiryo UI" panose="020B0604030504040204" pitchFamily="50" charset="-128"/>
                <a:ea typeface="Meiryo UI" panose="020B0604030504040204" pitchFamily="50" charset="-128"/>
              </a:rPr>
              <a:t>先生</a:t>
            </a:r>
            <a:endParaRPr kumimoji="1" lang="ja-JP" altLang="en-US" sz="1600" b="1" dirty="0">
              <a:latin typeface="Meiryo UI" panose="020B0604030504040204" pitchFamily="50" charset="-128"/>
              <a:ea typeface="Meiryo UI" panose="020B0604030504040204" pitchFamily="50" charset="-128"/>
            </a:endParaRPr>
          </a:p>
        </p:txBody>
      </p:sp>
      <p:sp>
        <p:nvSpPr>
          <p:cNvPr id="19" name="四角形: 角を丸くする 18">
            <a:extLst>
              <a:ext uri="{FF2B5EF4-FFF2-40B4-BE49-F238E27FC236}">
                <a16:creationId xmlns:a16="http://schemas.microsoft.com/office/drawing/2014/main" id="{B3816653-0CE7-AAD0-E92D-B6B462971A44}"/>
              </a:ext>
            </a:extLst>
          </p:cNvPr>
          <p:cNvSpPr/>
          <p:nvPr/>
        </p:nvSpPr>
        <p:spPr>
          <a:xfrm>
            <a:off x="483619" y="4908317"/>
            <a:ext cx="594856" cy="288000"/>
          </a:xfrm>
          <a:prstGeom prst="roundRect">
            <a:avLst>
              <a:gd name="adj" fmla="val 30623"/>
            </a:avLst>
          </a:prstGeom>
          <a:ln/>
        </p:spPr>
        <p:style>
          <a:lnRef idx="2">
            <a:schemeClr val="accent2">
              <a:shade val="50000"/>
            </a:schemeClr>
          </a:lnRef>
          <a:fillRef idx="1">
            <a:schemeClr val="accent2"/>
          </a:fillRef>
          <a:effectRef idx="0">
            <a:schemeClr val="accent2"/>
          </a:effectRef>
          <a:fontRef idx="minor">
            <a:schemeClr val="lt1"/>
          </a:fontRef>
        </p:style>
        <p:txBody>
          <a:bodyPr tIns="72000" bIns="72000" rtlCol="0" anchor="ctr"/>
          <a:lstStyle/>
          <a:p>
            <a:pPr algn="ctr"/>
            <a:r>
              <a:rPr kumimoji="1" lang="ja-JP" altLang="en-US" sz="1200" b="1" dirty="0">
                <a:latin typeface="Meiryo UI" panose="020B0604030504040204" pitchFamily="50" charset="-128"/>
                <a:ea typeface="Meiryo UI" panose="020B0604030504040204" pitchFamily="50" charset="-128"/>
              </a:rPr>
              <a:t>座 長 </a:t>
            </a:r>
          </a:p>
        </p:txBody>
      </p:sp>
      <p:sp>
        <p:nvSpPr>
          <p:cNvPr id="20" name="四角形: 角を丸くする 19">
            <a:extLst>
              <a:ext uri="{FF2B5EF4-FFF2-40B4-BE49-F238E27FC236}">
                <a16:creationId xmlns:a16="http://schemas.microsoft.com/office/drawing/2014/main" id="{2FF7EC15-8F4B-25DE-02BB-C1EA73725E7C}"/>
              </a:ext>
            </a:extLst>
          </p:cNvPr>
          <p:cNvSpPr/>
          <p:nvPr/>
        </p:nvSpPr>
        <p:spPr>
          <a:xfrm>
            <a:off x="483619" y="6852647"/>
            <a:ext cx="594856" cy="307777"/>
          </a:xfrm>
          <a:prstGeom prst="roundRect">
            <a:avLst>
              <a:gd name="adj" fmla="val 30623"/>
            </a:avLst>
          </a:prstGeom>
          <a:ln/>
        </p:spPr>
        <p:style>
          <a:lnRef idx="2">
            <a:schemeClr val="accent2">
              <a:shade val="50000"/>
            </a:schemeClr>
          </a:lnRef>
          <a:fillRef idx="1">
            <a:schemeClr val="accent2"/>
          </a:fillRef>
          <a:effectRef idx="0">
            <a:schemeClr val="accent2"/>
          </a:effectRef>
          <a:fontRef idx="minor">
            <a:schemeClr val="lt1"/>
          </a:fontRef>
        </p:style>
        <p:txBody>
          <a:bodyPr tIns="72000" bIns="72000" rtlCol="0" anchor="ctr"/>
          <a:lstStyle/>
          <a:p>
            <a:pPr algn="ctr"/>
            <a:r>
              <a:rPr kumimoji="1" lang="ja-JP" altLang="en-US" sz="1200" b="1" dirty="0">
                <a:latin typeface="Meiryo UI" panose="020B0604030504040204" pitchFamily="50" charset="-128"/>
                <a:ea typeface="Meiryo UI" panose="020B0604030504040204" pitchFamily="50" charset="-128"/>
              </a:rPr>
              <a:t>演 者 </a:t>
            </a:r>
          </a:p>
        </p:txBody>
      </p:sp>
      <p:sp>
        <p:nvSpPr>
          <p:cNvPr id="29" name="テキスト ボックス 28">
            <a:extLst>
              <a:ext uri="{FF2B5EF4-FFF2-40B4-BE49-F238E27FC236}">
                <a16:creationId xmlns:a16="http://schemas.microsoft.com/office/drawing/2014/main" id="{994C592E-10AF-FBD8-5DC2-8CC11B67035A}"/>
              </a:ext>
            </a:extLst>
          </p:cNvPr>
          <p:cNvSpPr txBox="1"/>
          <p:nvPr/>
        </p:nvSpPr>
        <p:spPr>
          <a:xfrm>
            <a:off x="1210435" y="6782060"/>
            <a:ext cx="5927536" cy="800219"/>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豊見城中央病院　全人的痛みセンター</a:t>
            </a:r>
            <a:endParaRPr kumimoji="1" lang="en-US" altLang="ja-JP" b="1" dirty="0">
              <a:latin typeface="Meiryo UI" panose="020B0604030504040204" pitchFamily="50" charset="-128"/>
              <a:ea typeface="Meiryo UI" panose="020B0604030504040204" pitchFamily="50" charset="-128"/>
            </a:endParaRPr>
          </a:p>
          <a:p>
            <a:r>
              <a:rPr kumimoji="1" lang="ja-JP" altLang="en-US" b="1" dirty="0">
                <a:latin typeface="Meiryo UI" panose="020B0604030504040204" pitchFamily="50" charset="-128"/>
                <a:ea typeface="Meiryo UI" panose="020B0604030504040204" pitchFamily="50" charset="-128"/>
              </a:rPr>
              <a:t>麻酔科・緩和ケア内科　部長　　　</a:t>
            </a:r>
            <a:r>
              <a:rPr kumimoji="1" lang="ja-JP" altLang="en-US" sz="2800" b="1" dirty="0">
                <a:latin typeface="Meiryo UI" panose="020B0604030504040204" pitchFamily="50" charset="-128"/>
                <a:ea typeface="Meiryo UI" panose="020B0604030504040204" pitchFamily="50" charset="-128"/>
              </a:rPr>
              <a:t>笹良　剛史 </a:t>
            </a:r>
            <a:r>
              <a:rPr kumimoji="1" lang="ja-JP" altLang="en-US" b="1" dirty="0">
                <a:latin typeface="Meiryo UI" panose="020B0604030504040204" pitchFamily="50" charset="-128"/>
                <a:ea typeface="Meiryo UI" panose="020B0604030504040204" pitchFamily="50" charset="-128"/>
              </a:rPr>
              <a:t>先生</a:t>
            </a:r>
            <a:endParaRPr kumimoji="1" lang="ja-JP" altLang="en-US" sz="1100" b="1" dirty="0">
              <a:latin typeface="Meiryo UI" panose="020B0604030504040204" pitchFamily="50" charset="-128"/>
              <a:ea typeface="Meiryo UI" panose="020B0604030504040204" pitchFamily="50" charset="-128"/>
            </a:endParaRPr>
          </a:p>
        </p:txBody>
      </p:sp>
      <p:sp>
        <p:nvSpPr>
          <p:cNvPr id="17" name="text 1">
            <a:extLst>
              <a:ext uri="{FF2B5EF4-FFF2-40B4-BE49-F238E27FC236}">
                <a16:creationId xmlns:a16="http://schemas.microsoft.com/office/drawing/2014/main" id="{72DE338D-8C51-B87D-F071-C39B3402591C}"/>
              </a:ext>
            </a:extLst>
          </p:cNvPr>
          <p:cNvSpPr txBox="1"/>
          <p:nvPr/>
        </p:nvSpPr>
        <p:spPr>
          <a:xfrm>
            <a:off x="66368" y="10098070"/>
            <a:ext cx="7404815" cy="276999"/>
          </a:xfrm>
          <a:prstGeom prst="rect">
            <a:avLst/>
          </a:prstGeom>
        </p:spPr>
        <p:txBody>
          <a:bodyPr vert="horz" wrap="square" lIns="0" tIns="0" rIns="0" bIns="0" rtlCol="0">
            <a:spAutoFit/>
          </a:bodyPr>
          <a:lstStyle/>
          <a:p>
            <a:pPr marL="0" algn="ctr">
              <a:lnSpc>
                <a:spcPct val="100000"/>
              </a:lnSpc>
            </a:pPr>
            <a:r>
              <a:rPr lang="ja-JP" altLang="en-US" b="1" dirty="0">
                <a:latin typeface="Meiryo UI" panose="020B0604030504040204" pitchFamily="50" charset="-128"/>
                <a:ea typeface="Meiryo UI" panose="020B0604030504040204" pitchFamily="50" charset="-128"/>
                <a:cs typeface="Times New Roman"/>
              </a:rPr>
              <a:t>共催：</a:t>
            </a:r>
            <a:r>
              <a:rPr lang="zh-TW" altLang="en-US" b="1" dirty="0">
                <a:latin typeface="Meiryo UI" panose="020B0604030504040204" pitchFamily="50" charset="-128"/>
                <a:ea typeface="Meiryo UI" panose="020B0604030504040204" pitchFamily="50" charset="-128"/>
                <a:cs typeface="Times New Roman"/>
              </a:rPr>
              <a:t>沖縄県病院薬剤師会</a:t>
            </a:r>
            <a:r>
              <a:rPr lang="ja-JP" altLang="en-US" b="1" dirty="0">
                <a:latin typeface="Meiryo UI" panose="020B0604030504040204" pitchFamily="50" charset="-128"/>
                <a:ea typeface="Meiryo UI" panose="020B0604030504040204" pitchFamily="50" charset="-128"/>
                <a:cs typeface="Times New Roman"/>
              </a:rPr>
              <a:t>・第一三共株式会社</a:t>
            </a:r>
            <a:endParaRPr b="1" dirty="0">
              <a:latin typeface="Meiryo UI" panose="020B0604030504040204" pitchFamily="50" charset="-128"/>
              <a:ea typeface="Meiryo UI" panose="020B0604030504040204" pitchFamily="50" charset="-128"/>
              <a:cs typeface="Times New Roman"/>
            </a:endParaRPr>
          </a:p>
        </p:txBody>
      </p:sp>
      <p:sp>
        <p:nvSpPr>
          <p:cNvPr id="22" name="テキスト ボックス 21">
            <a:extLst>
              <a:ext uri="{FF2B5EF4-FFF2-40B4-BE49-F238E27FC236}">
                <a16:creationId xmlns:a16="http://schemas.microsoft.com/office/drawing/2014/main" id="{8351798F-D012-02C5-8791-4613518405C6}"/>
              </a:ext>
            </a:extLst>
          </p:cNvPr>
          <p:cNvSpPr txBox="1"/>
          <p:nvPr/>
        </p:nvSpPr>
        <p:spPr>
          <a:xfrm>
            <a:off x="1156821" y="3448412"/>
            <a:ext cx="5273608" cy="523220"/>
          </a:xfrm>
          <a:prstGeom prst="rect">
            <a:avLst/>
          </a:prstGeom>
          <a:noFill/>
        </p:spPr>
        <p:txBody>
          <a:bodyPr wrap="square">
            <a:spAutoFit/>
          </a:bodyPr>
          <a:lstStyle/>
          <a:p>
            <a:r>
              <a:rPr lang="ja-JP" altLang="en-US" sz="1400" b="1" dirty="0">
                <a:latin typeface="Meiryo UI" panose="020B0604030504040204" pitchFamily="50" charset="-128"/>
                <a:ea typeface="Meiryo UI" panose="020B0604030504040204" pitchFamily="50" charset="-128"/>
              </a:rPr>
              <a:t>●単位取得に関しまして</a:t>
            </a:r>
            <a:r>
              <a:rPr lang="en-US" altLang="ja-JP"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詳細は裏面をご確認お願い致します。</a:t>
            </a:r>
          </a:p>
          <a:p>
            <a:r>
              <a:rPr lang="ja-JP" altLang="en-US" sz="1400" b="1" dirty="0">
                <a:latin typeface="Meiryo UI" panose="020B0604030504040204" pitchFamily="50" charset="-128"/>
                <a:ea typeface="Meiryo UI" panose="020B0604030504040204" pitchFamily="50" charset="-128"/>
              </a:rPr>
              <a:t>　日病薬病院薬学認定薬剤師単位　領域〇ー〇　〇単位</a:t>
            </a:r>
            <a:endParaRPr lang="ja-JP" altLang="en-US" sz="1600" b="1" dirty="0">
              <a:latin typeface="Meiryo UI" panose="020B0604030504040204" pitchFamily="50" charset="-128"/>
              <a:ea typeface="Meiryo UI" panose="020B0604030504040204" pitchFamily="50" charset="-128"/>
            </a:endParaRPr>
          </a:p>
        </p:txBody>
      </p:sp>
      <p:pic>
        <p:nvPicPr>
          <p:cNvPr id="23" name="図 22">
            <a:extLst>
              <a:ext uri="{FF2B5EF4-FFF2-40B4-BE49-F238E27FC236}">
                <a16:creationId xmlns:a16="http://schemas.microsoft.com/office/drawing/2014/main" id="{7D5A32EF-8DAF-82B7-7196-C9229343ED57}"/>
              </a:ext>
            </a:extLst>
          </p:cNvPr>
          <p:cNvPicPr>
            <a:picLocks noChangeAspect="1"/>
          </p:cNvPicPr>
          <p:nvPr/>
        </p:nvPicPr>
        <p:blipFill>
          <a:blip r:embed="rId3"/>
          <a:stretch>
            <a:fillRect/>
          </a:stretch>
        </p:blipFill>
        <p:spPr>
          <a:xfrm>
            <a:off x="5577274" y="7868205"/>
            <a:ext cx="1332690" cy="1332690"/>
          </a:xfrm>
          <a:prstGeom prst="rect">
            <a:avLst/>
          </a:prstGeom>
        </p:spPr>
      </p:pic>
    </p:spTree>
    <p:extLst>
      <p:ext uri="{BB962C8B-B14F-4D97-AF65-F5344CB8AC3E}">
        <p14:creationId xmlns:p14="http://schemas.microsoft.com/office/powerpoint/2010/main" val="584710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37ED2A09-4E5A-3390-B7A8-0F3C44C287C5}"/>
              </a:ext>
            </a:extLst>
          </p:cNvPr>
          <p:cNvSpPr txBox="1"/>
          <p:nvPr/>
        </p:nvSpPr>
        <p:spPr>
          <a:xfrm>
            <a:off x="211983" y="673950"/>
            <a:ext cx="7198371" cy="8022389"/>
          </a:xfrm>
          <a:prstGeom prst="rect">
            <a:avLst/>
          </a:prstGeom>
          <a:noFill/>
        </p:spPr>
        <p:txBody>
          <a:bodyPr wrap="square">
            <a:spAutoFit/>
          </a:bodyPr>
          <a:lstStyle/>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943"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a:t>
            </a:r>
            <a:r>
              <a:rPr kumimoji="1" lang="ja-JP" altLang="en-US" sz="2159"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重要（単位取得に関しまして） </a:t>
            </a:r>
            <a:endParaRPr kumimoji="1" lang="en-US" altLang="ja-JP" sz="2159"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講演会終了後、下記情報を事務局へ提出します。</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①氏名 </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②</a:t>
            </a:r>
            <a:r>
              <a:rPr kumimoji="1" lang="zh-TW"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薬剤師名簿登録番号（薬剤師免許番</a:t>
            </a: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号</a:t>
            </a:r>
            <a:r>
              <a:rPr kumimoji="1" lang="zh-TW"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zh-TW"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③所属施設（勤務先が無い場合は「無所属」としてください）</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④メールアドレス </a:t>
            </a: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⑤リモート参加者における視聴ログ </a:t>
            </a:r>
            <a:r>
              <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開始～終了まで確実な視聴をお願い致します。 </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en-US" altLang="ja-JP" sz="1511"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ja-JP" altLang="en-US"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511"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～沖縄県病院薬剤師会 日病薬病院薬学認定薬剤師 単位をご希望の方へ～ </a:t>
            </a: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■今年度より単位申請が全てデータ管理化され、</a:t>
            </a:r>
            <a:r>
              <a:rPr kumimoji="1" lang="ja-JP" altLang="en-US"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実物のシールでの交付はなくなりました。 </a:t>
            </a: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■全ての単位ご希望の</a:t>
            </a:r>
            <a:r>
              <a:rPr kumimoji="1" lang="ja-JP" altLang="en-US"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参加者全て</a:t>
            </a:r>
            <a:r>
              <a:rPr kumimoji="1" lang="en-US" altLang="ja-JP"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事前登録</a:t>
            </a:r>
            <a:r>
              <a:rPr kumimoji="1" lang="en-US" altLang="ja-JP"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必須</a:t>
            </a: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となっております。 </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■上記の情報に加え、</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本単位を日病薬以外の他団体認定単位に付け替え予定である（日病薬専門単位は除く）：はい、いいえ</a:t>
            </a: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キーワード回答：□期限：翌日中（</a:t>
            </a:r>
            <a:r>
              <a:rPr kumimoji="1" lang="en-US" altLang="ja-JP"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23:59</a:t>
            </a:r>
            <a:r>
              <a:rPr kumimoji="1" lang="ja-JP" altLang="en-US"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まで）：当日映写の二次元コード より報告をお願いします。 </a:t>
            </a: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単位取得反映のため、</a:t>
            </a:r>
            <a:r>
              <a:rPr kumimoji="1" lang="ja-JP" altLang="en-US" sz="129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日病薬のクラウド型会員管理システムへ登録する必要</a:t>
            </a: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があります。 </a:t>
            </a: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詳細は日病薬のホームページの案内などをご参照ください。 </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en-US" altLang="ja-JP" sz="1133"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ja-JP" altLang="en-US" sz="1133"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511"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事前登録のご依頼 </a:t>
            </a:r>
            <a:endParaRPr kumimoji="1" lang="en-US" altLang="ja-JP" sz="1511"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en-US" altLang="ja-JP" sz="1133"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二次元コード、もしくは下記アドレスより申込ご連絡をお願いいたします。</a:t>
            </a: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連絡先メール：</a:t>
            </a:r>
            <a:r>
              <a:rPr kumimoji="1" lang="en-US" altLang="ja-JP" sz="129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takashi.yoshida@daiichisankyo.com</a:t>
            </a: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担当者名：第一三共株式会社  吉田聖　　携帯：</a:t>
            </a:r>
            <a:r>
              <a:rPr kumimoji="1" lang="en-US" altLang="ja-JP" sz="129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080-3005-6121</a:t>
            </a: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en-US" altLang="ja-JP" sz="129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en-US" altLang="ja-JP" sz="1511"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727"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■事前登録のご依頼：</a:t>
            </a:r>
            <a:r>
              <a:rPr kumimoji="1" lang="en-US" altLang="ja-JP" sz="1727" b="1" dirty="0">
                <a:solidFill>
                  <a:srgbClr val="FF0000"/>
                </a:solidFill>
                <a:latin typeface="Meiryo UI" panose="020B0604030504040204" pitchFamily="50" charset="-128"/>
                <a:ea typeface="Meiryo UI" panose="020B0604030504040204" pitchFamily="50" charset="-128"/>
              </a:rPr>
              <a:t>11</a:t>
            </a:r>
            <a:r>
              <a:rPr kumimoji="1" lang="ja-JP" altLang="en-US" sz="1727"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月</a:t>
            </a:r>
            <a:r>
              <a:rPr kumimoji="1" lang="en-US" altLang="ja-JP" sz="1727" b="1" dirty="0">
                <a:solidFill>
                  <a:srgbClr val="FF0000"/>
                </a:solidFill>
                <a:latin typeface="Meiryo UI" panose="020B0604030504040204" pitchFamily="50" charset="-128"/>
                <a:ea typeface="Meiryo UI" panose="020B0604030504040204" pitchFamily="50" charset="-128"/>
              </a:rPr>
              <a:t>19</a:t>
            </a:r>
            <a:r>
              <a:rPr kumimoji="1" lang="ja-JP" altLang="en-US" sz="1727"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日</a:t>
            </a:r>
            <a:r>
              <a:rPr kumimoji="1" lang="en-US" altLang="ja-JP" sz="1727"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727" b="1" dirty="0">
                <a:solidFill>
                  <a:srgbClr val="FF0000"/>
                </a:solidFill>
                <a:latin typeface="Meiryo UI" panose="020B0604030504040204" pitchFamily="50" charset="-128"/>
                <a:ea typeface="Meiryo UI" panose="020B0604030504040204" pitchFamily="50" charset="-128"/>
              </a:rPr>
              <a:t>水</a:t>
            </a:r>
            <a:r>
              <a:rPr kumimoji="1" lang="en-US" altLang="ja-JP" sz="1727"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727"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まで</a:t>
            </a:r>
            <a:r>
              <a:rPr kumimoji="1" lang="ja-JP" altLang="en-US" sz="1727"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全ての皆様お願いします。</a:t>
            </a:r>
            <a:endParaRPr kumimoji="1" lang="en-US" altLang="ja-JP" sz="1727"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en-US" altLang="ja-JP" sz="1133"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en-US" altLang="ja-JP" sz="1133"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ja-JP" altLang="en-US" sz="1727" b="0" i="0" u="none" strike="noStrike" kern="1200" cap="none" spc="0" normalizeH="0" baseline="0" noProof="0" dirty="0">
              <a:ln>
                <a:noFill/>
              </a:ln>
              <a:solidFill>
                <a:prstClr val="black"/>
              </a:solidFill>
              <a:effectLst/>
              <a:uLnTx/>
              <a:uFillTx/>
              <a:latin typeface="メイリオ"/>
              <a:ea typeface="メイリオ"/>
              <a:cs typeface="+mn-cs"/>
            </a:endParaRPr>
          </a:p>
        </p:txBody>
      </p:sp>
      <p:pic>
        <p:nvPicPr>
          <p:cNvPr id="4" name="図 3">
            <a:extLst>
              <a:ext uri="{FF2B5EF4-FFF2-40B4-BE49-F238E27FC236}">
                <a16:creationId xmlns:a16="http://schemas.microsoft.com/office/drawing/2014/main" id="{A571AEEF-0454-CA60-69E4-071E71274734}"/>
              </a:ext>
            </a:extLst>
          </p:cNvPr>
          <p:cNvPicPr>
            <a:picLocks noChangeAspect="1"/>
          </p:cNvPicPr>
          <p:nvPr/>
        </p:nvPicPr>
        <p:blipFill>
          <a:blip r:embed="rId2"/>
          <a:stretch>
            <a:fillRect/>
          </a:stretch>
        </p:blipFill>
        <p:spPr>
          <a:xfrm>
            <a:off x="4783110" y="8008373"/>
            <a:ext cx="1880035" cy="1880035"/>
          </a:xfrm>
          <a:prstGeom prst="rect">
            <a:avLst/>
          </a:prstGeom>
        </p:spPr>
      </p:pic>
    </p:spTree>
    <p:extLst>
      <p:ext uri="{BB962C8B-B14F-4D97-AF65-F5344CB8AC3E}">
        <p14:creationId xmlns:p14="http://schemas.microsoft.com/office/powerpoint/2010/main" val="3423216850"/>
      </p:ext>
    </p:extLst>
  </p:cSld>
  <p:clrMapOvr>
    <a:masterClrMapping/>
  </p:clrMapOvr>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A">
  <a:themeElements>
    <a:clrScheme name="suvo">
      <a:dk1>
        <a:sysClr val="windowText" lastClr="000000"/>
      </a:dk1>
      <a:lt1>
        <a:sysClr val="window" lastClr="FFFFFF"/>
      </a:lt1>
      <a:dk2>
        <a:srgbClr val="1F497D"/>
      </a:dk2>
      <a:lt2>
        <a:srgbClr val="EEECE1"/>
      </a:lt2>
      <a:accent1>
        <a:srgbClr val="B51A8A"/>
      </a:accent1>
      <a:accent2>
        <a:srgbClr val="74CBC8"/>
      </a:accent2>
      <a:accent3>
        <a:srgbClr val="C3D7A4"/>
      </a:accent3>
      <a:accent4>
        <a:srgbClr val="EC78CB"/>
      </a:accent4>
      <a:accent5>
        <a:srgbClr val="BFE7E6"/>
      </a:accent5>
      <a:accent6>
        <a:srgbClr val="EAF1DF"/>
      </a:accent6>
      <a:hlink>
        <a:srgbClr val="0000FF"/>
      </a:hlink>
      <a:folHlink>
        <a:srgbClr val="800080"/>
      </a:folHlink>
    </a:clrScheme>
    <a:fontScheme name="メイリオ">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9050">
          <a:solidFill>
            <a:srgbClr val="AF0080"/>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DB0FB9FB86FEE14F88167A3D697F7AF3" ma:contentTypeVersion="2" ma:contentTypeDescription="新しいドキュメントを作成します。" ma:contentTypeScope="" ma:versionID="797c43a4ba914f13fa95ac60805bec5b">
  <xsd:schema xmlns:xsd="http://www.w3.org/2001/XMLSchema" xmlns:xs="http://www.w3.org/2001/XMLSchema" xmlns:p="http://schemas.microsoft.com/office/2006/metadata/properties" xmlns:ns1="http://schemas.microsoft.com/sharepoint/v3" xmlns:ns2="604f3def-9706-4e0d-bd6a-1976fe0d2b8b" targetNamespace="http://schemas.microsoft.com/office/2006/metadata/properties" ma:root="true" ma:fieldsID="5fd5b5492777d20d5b9f4f588104cd97" ns1:_="" ns2:_="">
    <xsd:import namespace="http://schemas.microsoft.com/sharepoint/v3"/>
    <xsd:import namespace="604f3def-9706-4e0d-bd6a-1976fe0d2b8b"/>
    <xsd:element name="properties">
      <xsd:complexType>
        <xsd:sequence>
          <xsd:element name="documentManagement">
            <xsd:complexType>
              <xsd:all>
                <xsd:element ref="ns1:PublishingStartDate" minOccurs="0"/>
                <xsd:element ref="ns1:PublishingExpirationDate" minOccurs="0"/>
                <xsd:element ref="ns2:_x4e26__x3073__x9806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スケジュールの開始日" ma:description="[スケジュールの開始日] は、発行機能により作成されたサイト列です。このページがサイトの閲覧者に表示される最初の日時を示すために使われます。" ma:hidden="true" ma:internalName="PublishingStartDate">
      <xsd:simpleType>
        <xsd:restriction base="dms:Unknown"/>
      </xsd:simpleType>
    </xsd:element>
    <xsd:element name="PublishingExpirationDate" ma:index="9" nillable="true" ma:displayName="スケジュールの終了日" ma:description="[スケジュールの終了日] は、発行機能により作成されたサイト列です。このページがサイトの閲覧者に表示されなくなる日時を示すために使われます。"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04f3def-9706-4e0d-bd6a-1976fe0d2b8b" elementFormDefault="qualified">
    <xsd:import namespace="http://schemas.microsoft.com/office/2006/documentManagement/types"/>
    <xsd:import namespace="http://schemas.microsoft.com/office/infopath/2007/PartnerControls"/>
    <xsd:element name="_x4e26__x3073__x9806_" ma:index="10" nillable="true" ma:displayName="並び順" ma:internalName="_x4e26__x3073__x9806_">
      <xsd:simpleType>
        <xsd:restriction base="dms:Number"/>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x4e26__x3073__x9806_ xmlns="604f3def-9706-4e0d-bd6a-1976fe0d2b8b">20</_x4e26__x3073__x9806_>
  </documentManagement>
</p:properties>
</file>

<file path=customXml/itemProps1.xml><?xml version="1.0" encoding="utf-8"?>
<ds:datastoreItem xmlns:ds="http://schemas.openxmlformats.org/officeDocument/2006/customXml" ds:itemID="{C0946B12-177D-4F9D-A453-A054276B96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04f3def-9706-4e0d-bd6a-1976fe0d2b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9EADAED-13BB-4B0D-B853-FCC49718E359}">
  <ds:schemaRefs>
    <ds:schemaRef ds:uri="http://schemas.microsoft.com/sharepoint/v3/contenttype/forms"/>
  </ds:schemaRefs>
</ds:datastoreItem>
</file>

<file path=customXml/itemProps3.xml><?xml version="1.0" encoding="utf-8"?>
<ds:datastoreItem xmlns:ds="http://schemas.openxmlformats.org/officeDocument/2006/customXml" ds:itemID="{FC02B0AD-D72F-4691-81B6-F3497C7FCE42}">
  <ds:schemaRefs>
    <ds:schemaRef ds:uri="http://schemas.microsoft.com/office/infopath/2007/PartnerControls"/>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http://schemas.microsoft.com/office/2006/documentManagement/types"/>
    <ds:schemaRef ds:uri="604f3def-9706-4e0d-bd6a-1976fe0d2b8b"/>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2933</TotalTime>
  <Words>546</Words>
  <Application>Microsoft Office PowerPoint</Application>
  <PresentationFormat>ユーザー設定</PresentationFormat>
  <Paragraphs>56</Paragraphs>
  <Slides>2</Slides>
  <Notes>0</Notes>
  <HiddenSlides>0</HiddenSlides>
  <MMClips>0</MMClips>
  <ScaleCrop>false</ScaleCrop>
  <HeadingPairs>
    <vt:vector size="4" baseType="variant">
      <vt:variant>
        <vt:lpstr>テーマ</vt:lpstr>
      </vt:variant>
      <vt:variant>
        <vt:i4>3</vt:i4>
      </vt:variant>
      <vt:variant>
        <vt:lpstr>スライド タイトル</vt:lpstr>
      </vt:variant>
      <vt:variant>
        <vt:i4>2</vt:i4>
      </vt:variant>
    </vt:vector>
  </HeadingPairs>
  <TitlesOfParts>
    <vt:vector size="5" baseType="lpstr">
      <vt:lpstr>デザインの設定</vt:lpstr>
      <vt:lpstr>標準デザイン</vt:lpstr>
      <vt:lpstr>A</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Yui Sato</dc:creator>
  <cp:lastModifiedBy>YOSHIDA TAKASHI / 吉田 聖</cp:lastModifiedBy>
  <cp:revision>92</cp:revision>
  <cp:lastPrinted>2025-08-28T05:02:22Z</cp:lastPrinted>
  <dcterms:created xsi:type="dcterms:W3CDTF">2019-01-08T02:26:12Z</dcterms:created>
  <dcterms:modified xsi:type="dcterms:W3CDTF">2025-10-10T07:02:35Z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0x010100DB0FB9FB86FEE14F88167A3D697F7AF3</vt:lpwstr>
  </property>
</Properties>
</file>