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8"/>
  </p:notesMasterIdLst>
  <p:handoutMasterIdLst>
    <p:handoutMasterId r:id="rId9"/>
  </p:handoutMasterIdLst>
  <p:sldIdLst>
    <p:sldId id="257" r:id="rId6"/>
    <p:sldId id="265" r:id="rId7"/>
  </p:sldIdLst>
  <p:sldSz cx="6858000" cy="9906000" type="A4"/>
  <p:notesSz cx="7010400" cy="9296400"/>
  <p:custDataLst>
    <p:tags r:id="rId10"/>
  </p:custDataLst>
  <p:defaultTextStyle>
    <a:defPPr>
      <a:defRPr lang="ja-JP"/>
    </a:defPPr>
    <a:lvl1pPr algn="l" rtl="0" fontAlgn="base">
      <a:spcBef>
        <a:spcPct val="0"/>
      </a:spcBef>
      <a:spcAft>
        <a:spcPct val="0"/>
      </a:spcAft>
      <a:defRPr kumimoji="1" sz="17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7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7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7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700" kern="1200">
        <a:solidFill>
          <a:schemeClr val="tx1"/>
        </a:solidFill>
        <a:latin typeface="Arial" charset="0"/>
        <a:ea typeface="ＭＳ Ｐゴシック" charset="-128"/>
        <a:cs typeface="+mn-cs"/>
      </a:defRPr>
    </a:lvl5pPr>
    <a:lvl6pPr marL="2286000" algn="l" defTabSz="914400" rtl="0" eaLnBrk="1" latinLnBrk="0" hangingPunct="1">
      <a:defRPr kumimoji="1" sz="1700" kern="1200">
        <a:solidFill>
          <a:schemeClr val="tx1"/>
        </a:solidFill>
        <a:latin typeface="Arial" charset="0"/>
        <a:ea typeface="ＭＳ Ｐゴシック" charset="-128"/>
        <a:cs typeface="+mn-cs"/>
      </a:defRPr>
    </a:lvl6pPr>
    <a:lvl7pPr marL="2743200" algn="l" defTabSz="914400" rtl="0" eaLnBrk="1" latinLnBrk="0" hangingPunct="1">
      <a:defRPr kumimoji="1" sz="1700" kern="1200">
        <a:solidFill>
          <a:schemeClr val="tx1"/>
        </a:solidFill>
        <a:latin typeface="Arial" charset="0"/>
        <a:ea typeface="ＭＳ Ｐゴシック" charset="-128"/>
        <a:cs typeface="+mn-cs"/>
      </a:defRPr>
    </a:lvl7pPr>
    <a:lvl8pPr marL="3200400" algn="l" defTabSz="914400" rtl="0" eaLnBrk="1" latinLnBrk="0" hangingPunct="1">
      <a:defRPr kumimoji="1" sz="1700" kern="1200">
        <a:solidFill>
          <a:schemeClr val="tx1"/>
        </a:solidFill>
        <a:latin typeface="Arial" charset="0"/>
        <a:ea typeface="ＭＳ Ｐゴシック" charset="-128"/>
        <a:cs typeface="+mn-cs"/>
      </a:defRPr>
    </a:lvl8pPr>
    <a:lvl9pPr marL="3657600" algn="l" defTabSz="914400" rtl="0" eaLnBrk="1" latinLnBrk="0" hangingPunct="1">
      <a:defRPr kumimoji="1" sz="17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guide id="3" pos="208">
          <p15:clr>
            <a:srgbClr val="A4A3A4"/>
          </p15:clr>
        </p15:guide>
        <p15:guide id="4" pos="41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0228"/>
    <a:srgbClr val="F95766"/>
    <a:srgbClr val="E1E5EB"/>
    <a:srgbClr val="66717A"/>
    <a:srgbClr val="A3002A"/>
    <a:srgbClr val="414E7A"/>
    <a:srgbClr val="442D6C"/>
    <a:srgbClr val="C4C400"/>
    <a:srgbClr val="9CA920"/>
    <a:srgbClr val="B39A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686" y="-1008"/>
      </p:cViewPr>
      <p:guideLst>
        <p:guide orient="horz" pos="3120"/>
        <p:guide pos="2160"/>
        <p:guide pos="208"/>
        <p:guide pos="41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37512" cy="46422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71248" y="0"/>
            <a:ext cx="3037512" cy="464225"/>
          </a:xfrm>
          <a:prstGeom prst="rect">
            <a:avLst/>
          </a:prstGeom>
        </p:spPr>
        <p:txBody>
          <a:bodyPr vert="horz" lIns="91440" tIns="45720" rIns="91440" bIns="45720" rtlCol="0"/>
          <a:lstStyle>
            <a:lvl1pPr algn="r">
              <a:defRPr sz="1200"/>
            </a:lvl1pPr>
          </a:lstStyle>
          <a:p>
            <a:fld id="{B3BA3B6A-F5BC-4809-B7C2-DCC9756DA69E}" type="datetimeFigureOut">
              <a:rPr kumimoji="1" lang="ja-JP" altLang="en-US" smtClean="0"/>
              <a:t>2021/11/19</a:t>
            </a:fld>
            <a:endParaRPr kumimoji="1" lang="ja-JP" altLang="en-US"/>
          </a:p>
        </p:txBody>
      </p:sp>
      <p:sp>
        <p:nvSpPr>
          <p:cNvPr id="4" name="フッター プレースホルダー 3"/>
          <p:cNvSpPr>
            <a:spLocks noGrp="1"/>
          </p:cNvSpPr>
          <p:nvPr>
            <p:ph type="ftr" sz="quarter" idx="2"/>
          </p:nvPr>
        </p:nvSpPr>
        <p:spPr>
          <a:xfrm>
            <a:off x="1" y="8830688"/>
            <a:ext cx="3037512" cy="46422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71248" y="8830688"/>
            <a:ext cx="3037512" cy="464225"/>
          </a:xfrm>
          <a:prstGeom prst="rect">
            <a:avLst/>
          </a:prstGeom>
        </p:spPr>
        <p:txBody>
          <a:bodyPr vert="horz" lIns="91440" tIns="45720" rIns="91440" bIns="45720" rtlCol="0" anchor="b"/>
          <a:lstStyle>
            <a:lvl1pPr algn="r">
              <a:defRPr sz="1200"/>
            </a:lvl1pPr>
          </a:lstStyle>
          <a:p>
            <a:fld id="{5806E9D0-0C93-4B14-BC1C-EA267C5BC477}" type="slidenum">
              <a:rPr kumimoji="1" lang="ja-JP" altLang="en-US" smtClean="0"/>
              <a:t>‹#›</a:t>
            </a:fld>
            <a:endParaRPr kumimoji="1" lang="ja-JP" altLang="en-US"/>
          </a:p>
        </p:txBody>
      </p:sp>
    </p:spTree>
    <p:extLst>
      <p:ext uri="{BB962C8B-B14F-4D97-AF65-F5344CB8AC3E}">
        <p14:creationId xmlns:p14="http://schemas.microsoft.com/office/powerpoint/2010/main" val="2717257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3037512" cy="464225"/>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971248" y="0"/>
            <a:ext cx="3037512" cy="464225"/>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6C45070A-C768-44B7-8C06-6C8DF4878798}" type="datetimeFigureOut">
              <a:rPr lang="ja-JP" altLang="en-US"/>
              <a:pPr>
                <a:defRPr/>
              </a:pPr>
              <a:t>2021/11/19</a:t>
            </a:fld>
            <a:endParaRPr lang="ja-JP" altLang="en-US"/>
          </a:p>
        </p:txBody>
      </p:sp>
      <p:sp>
        <p:nvSpPr>
          <p:cNvPr id="4" name="スライド イメージ プレースホルダ 3"/>
          <p:cNvSpPr>
            <a:spLocks noGrp="1" noRot="1" noChangeAspect="1"/>
          </p:cNvSpPr>
          <p:nvPr>
            <p:ph type="sldImg" idx="2"/>
          </p:nvPr>
        </p:nvSpPr>
        <p:spPr>
          <a:xfrm>
            <a:off x="2298700" y="698500"/>
            <a:ext cx="2414588" cy="348615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700713" y="4416088"/>
            <a:ext cx="5608976" cy="4182488"/>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1" y="8830688"/>
            <a:ext cx="3037512" cy="46422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971248" y="8830688"/>
            <a:ext cx="3037512" cy="464225"/>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2788A0FA-2D34-44BD-AD64-D48D02E9518F}" type="slidenum">
              <a:rPr lang="ja-JP" altLang="en-US"/>
              <a:pPr>
                <a:defRPr/>
              </a:pPr>
              <a:t>‹#›</a:t>
            </a:fld>
            <a:endParaRPr lang="ja-JP" altLang="en-US"/>
          </a:p>
        </p:txBody>
      </p:sp>
    </p:spTree>
    <p:extLst>
      <p:ext uri="{BB962C8B-B14F-4D97-AF65-F5344CB8AC3E}">
        <p14:creationId xmlns:p14="http://schemas.microsoft.com/office/powerpoint/2010/main" val="4271874321"/>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a:p>
        </p:txBody>
      </p:sp>
      <p:sp>
        <p:nvSpPr>
          <p:cNvPr id="410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07A164DD-5EFF-4279-B402-42090916F888}" type="slidenum">
              <a:rPr lang="ja-JP" altLang="en-US"/>
              <a:pPr fontAlgn="base">
                <a:spcBef>
                  <a:spcPct val="0"/>
                </a:spcBef>
                <a:spcAft>
                  <a:spcPct val="0"/>
                </a:spcAft>
              </a:pPr>
              <a:t>1</a:t>
            </a:fld>
            <a:endParaRPr lang="en-US" altLang="ja-JP"/>
          </a:p>
        </p:txBody>
      </p:sp>
    </p:spTree>
    <p:extLst>
      <p:ext uri="{BB962C8B-B14F-4D97-AF65-F5344CB8AC3E}">
        <p14:creationId xmlns:p14="http://schemas.microsoft.com/office/powerpoint/2010/main" val="2212744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6"/>
            <a:ext cx="6427074" cy="2292150"/>
          </a:xfrm>
          <a:prstGeom prst="rect">
            <a:avLst/>
          </a:prstGeom>
        </p:spPr>
        <p:txBody>
          <a:bodyPr/>
          <a:lstStyle/>
          <a:p>
            <a:r>
              <a:rPr lang="ja-JP" altLang="en-US"/>
              <a:t>マスタ タイトルの書式設定</a:t>
            </a:r>
          </a:p>
        </p:txBody>
      </p:sp>
      <p:sp>
        <p:nvSpPr>
          <p:cNvPr id="3" name="サブタイトル 2"/>
          <p:cNvSpPr>
            <a:spLocks noGrp="1"/>
          </p:cNvSpPr>
          <p:nvPr>
            <p:ph type="subTitle" idx="1"/>
          </p:nvPr>
        </p:nvSpPr>
        <p:spPr>
          <a:xfrm>
            <a:off x="1134190" y="6059593"/>
            <a:ext cx="5292884" cy="2732758"/>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a:xfrm>
            <a:off x="342900" y="9180513"/>
            <a:ext cx="1600200" cy="528637"/>
          </a:xfrm>
          <a:prstGeom prst="rect">
            <a:avLst/>
          </a:prstGeom>
          <a:ln/>
        </p:spPr>
        <p:txBody>
          <a:bodyPr/>
          <a:lstStyle>
            <a:lvl1pPr>
              <a:defRPr/>
            </a:lvl1pPr>
          </a:lstStyle>
          <a:p>
            <a:fld id="{0CCA4F46-90EC-4DD8-AAB6-8BC7BBC95C4A}" type="datetimeFigureOut">
              <a:rPr lang="ja-JP" altLang="en-US"/>
              <a:pPr/>
              <a:t>2021/11/19</a:t>
            </a:fld>
            <a:endParaRPr lang="en-US" altLang="ja-JP"/>
          </a:p>
        </p:txBody>
      </p:sp>
      <p:sp>
        <p:nvSpPr>
          <p:cNvPr id="5" name="フッター プレースホルダ 4"/>
          <p:cNvSpPr>
            <a:spLocks noGrp="1"/>
          </p:cNvSpPr>
          <p:nvPr>
            <p:ph type="ftr" sz="quarter" idx="11"/>
          </p:nvPr>
        </p:nvSpPr>
        <p:spPr>
          <a:xfrm>
            <a:off x="2343150" y="9180513"/>
            <a:ext cx="2171700" cy="528637"/>
          </a:xfrm>
          <a:prstGeom prst="rect">
            <a:avLst/>
          </a:prstGeom>
          <a:ln/>
        </p:spPr>
        <p:txBody>
          <a:bodyPr/>
          <a:lstStyle>
            <a:lvl1pPr>
              <a:defRPr/>
            </a:lvl1pPr>
          </a:lstStyle>
          <a:p>
            <a:endParaRPr lang="ja-JP" altLang="en-US"/>
          </a:p>
        </p:txBody>
      </p:sp>
      <p:sp>
        <p:nvSpPr>
          <p:cNvPr id="6" name="スライド番号プレースホルダ 5"/>
          <p:cNvSpPr>
            <a:spLocks noGrp="1"/>
          </p:cNvSpPr>
          <p:nvPr>
            <p:ph type="sldNum" sz="quarter" idx="12"/>
          </p:nvPr>
        </p:nvSpPr>
        <p:spPr>
          <a:xfrm>
            <a:off x="4914900" y="9180513"/>
            <a:ext cx="1600200" cy="528637"/>
          </a:xfrm>
          <a:prstGeom prst="rect">
            <a:avLst/>
          </a:prstGeom>
          <a:ln/>
        </p:spPr>
        <p:txBody>
          <a:bodyPr/>
          <a:lstStyle>
            <a:lvl1pPr>
              <a:defRPr/>
            </a:lvl1pPr>
          </a:lstStyle>
          <a:p>
            <a:fld id="{77BEA707-DBB2-412E-9585-26F68B3549D9}" type="slidenum">
              <a:rPr lang="ja-JP" altLang="en-US"/>
              <a:pPr/>
              <a:t>‹#›</a:t>
            </a:fld>
            <a:endParaRPr lang="en-US" altLang="ja-JP"/>
          </a:p>
        </p:txBody>
      </p:sp>
    </p:spTree>
    <p:extLst>
      <p:ext uri="{BB962C8B-B14F-4D97-AF65-F5344CB8AC3E}">
        <p14:creationId xmlns:p14="http://schemas.microsoft.com/office/powerpoint/2010/main" val="1907382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endParaRPr kumimoji="1" lang="ja-JP" altLang="en-US"/>
          </a:p>
        </p:txBody>
      </p:sp>
    </p:spTree>
    <p:extLst>
      <p:ext uri="{BB962C8B-B14F-4D97-AF65-F5344CB8AC3E}">
        <p14:creationId xmlns:p14="http://schemas.microsoft.com/office/powerpoint/2010/main" val="1055539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表">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8F8203C-4E31-46F9-ADAC-5D55D7E7AD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10"/>
            <a:ext cx="6858000" cy="9904779"/>
          </a:xfrm>
          <a:prstGeom prst="rect">
            <a:avLst/>
          </a:prstGeom>
        </p:spPr>
      </p:pic>
    </p:spTree>
    <p:extLst>
      <p:ext uri="{BB962C8B-B14F-4D97-AF65-F5344CB8AC3E}">
        <p14:creationId xmlns:p14="http://schemas.microsoft.com/office/powerpoint/2010/main" val="1392298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322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170567-6047-4974-BBA6-1A12332FDB14}"/>
              </a:ext>
            </a:extLst>
          </p:cNvPr>
          <p:cNvSpPr>
            <a:spLocks noGrp="1"/>
          </p:cNvSpPr>
          <p:nvPr>
            <p:ph type="ctrTitle"/>
          </p:nvPr>
        </p:nvSpPr>
        <p:spPr>
          <a:xfrm>
            <a:off x="857250" y="1621191"/>
            <a:ext cx="5143500" cy="3448756"/>
          </a:xfrm>
        </p:spPr>
        <p:txBody>
          <a:bodyPr anchor="b"/>
          <a:lstStyle>
            <a:lvl1pPr algn="ctr">
              <a:defRPr sz="3305"/>
            </a:lvl1pPr>
          </a:lstStyle>
          <a:p>
            <a:r>
              <a:rPr lang="ja-JP" altLang="en-US"/>
              <a:t>マスター タイトルの書式設定</a:t>
            </a:r>
          </a:p>
        </p:txBody>
      </p:sp>
      <p:sp>
        <p:nvSpPr>
          <p:cNvPr id="3" name="字幕 2">
            <a:extLst>
              <a:ext uri="{FF2B5EF4-FFF2-40B4-BE49-F238E27FC236}">
                <a16:creationId xmlns:a16="http://schemas.microsoft.com/office/drawing/2014/main" id="{E7C4F040-01F4-428B-A607-F37BE8E81638}"/>
              </a:ext>
            </a:extLst>
          </p:cNvPr>
          <p:cNvSpPr>
            <a:spLocks noGrp="1"/>
          </p:cNvSpPr>
          <p:nvPr>
            <p:ph type="subTitle" idx="1"/>
          </p:nvPr>
        </p:nvSpPr>
        <p:spPr>
          <a:xfrm>
            <a:off x="857250" y="5202945"/>
            <a:ext cx="5143500" cy="2391656"/>
          </a:xfrm>
        </p:spPr>
        <p:txBody>
          <a:bodyPr/>
          <a:lstStyle>
            <a:lvl1pPr marL="0" indent="0" algn="ctr">
              <a:buNone/>
              <a:defRPr sz="1322"/>
            </a:lvl1pPr>
            <a:lvl2pPr marL="251811" indent="0" algn="ctr">
              <a:buNone/>
              <a:defRPr sz="1101"/>
            </a:lvl2pPr>
            <a:lvl3pPr marL="503621" indent="0" algn="ctr">
              <a:buNone/>
              <a:defRPr sz="992"/>
            </a:lvl3pPr>
            <a:lvl4pPr marL="755432" indent="0" algn="ctr">
              <a:buNone/>
              <a:defRPr sz="881"/>
            </a:lvl4pPr>
            <a:lvl5pPr marL="1007242" indent="0" algn="ctr">
              <a:buNone/>
              <a:defRPr sz="881"/>
            </a:lvl5pPr>
            <a:lvl6pPr marL="1259053" indent="0" algn="ctr">
              <a:buNone/>
              <a:defRPr sz="881"/>
            </a:lvl6pPr>
            <a:lvl7pPr marL="1510864" indent="0" algn="ctr">
              <a:buNone/>
              <a:defRPr sz="881"/>
            </a:lvl7pPr>
            <a:lvl8pPr marL="1762674" indent="0" algn="ctr">
              <a:buNone/>
              <a:defRPr sz="881"/>
            </a:lvl8pPr>
            <a:lvl9pPr marL="2014485" indent="0" algn="ctr">
              <a:buNone/>
              <a:defRPr sz="881"/>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494117AA-D178-4407-B719-803064BDC9DD}"/>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2B0D21BE-D154-41BB-A6AA-E3F267CBFBA3}"/>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98F1DE10-74FE-4B0B-B0A3-0D539D368407}"/>
              </a:ext>
            </a:extLst>
          </p:cNvPr>
          <p:cNvSpPr>
            <a:spLocks noGrp="1"/>
          </p:cNvSpPr>
          <p:nvPr>
            <p:ph type="sldNum" sz="quarter" idx="12"/>
          </p:nvPr>
        </p:nvSpPr>
        <p:spPr/>
        <p:txBody>
          <a:bodyPr/>
          <a:lstStyle>
            <a:lvl1pPr>
              <a:defRPr/>
            </a:lvl1pPr>
          </a:lstStyle>
          <a:p>
            <a:fld id="{ED6EFE3D-33F3-482C-A9C8-2A6693AFB009}" type="slidenum">
              <a:rPr lang="en-US" altLang="ja-JP"/>
              <a:pPr/>
              <a:t>‹#›</a:t>
            </a:fld>
            <a:endParaRPr lang="en-US" altLang="ja-JP"/>
          </a:p>
        </p:txBody>
      </p:sp>
    </p:spTree>
    <p:extLst>
      <p:ext uri="{BB962C8B-B14F-4D97-AF65-F5344CB8AC3E}">
        <p14:creationId xmlns:p14="http://schemas.microsoft.com/office/powerpoint/2010/main" val="1246172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9EC281-F927-4A42-9CF5-8E1D82FF650D}"/>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D16C020-0E07-47F6-BF64-3310384CB04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35401B9-3ADD-4D0B-95A8-FFED9BDBC5E8}"/>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4B7397BD-B419-4FE6-A266-EDC857DC6705}"/>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00B41826-8155-4835-9F61-EFE9591E7681}"/>
              </a:ext>
            </a:extLst>
          </p:cNvPr>
          <p:cNvSpPr>
            <a:spLocks noGrp="1"/>
          </p:cNvSpPr>
          <p:nvPr>
            <p:ph type="sldNum" sz="quarter" idx="12"/>
          </p:nvPr>
        </p:nvSpPr>
        <p:spPr/>
        <p:txBody>
          <a:bodyPr/>
          <a:lstStyle>
            <a:lvl1pPr>
              <a:defRPr/>
            </a:lvl1pPr>
          </a:lstStyle>
          <a:p>
            <a:fld id="{FA2F5DC2-34EC-4840-9936-2E8B5614859A}" type="slidenum">
              <a:rPr lang="en-US" altLang="ja-JP"/>
              <a:pPr/>
              <a:t>‹#›</a:t>
            </a:fld>
            <a:endParaRPr lang="en-US" altLang="ja-JP"/>
          </a:p>
        </p:txBody>
      </p:sp>
    </p:spTree>
    <p:extLst>
      <p:ext uri="{BB962C8B-B14F-4D97-AF65-F5344CB8AC3E}">
        <p14:creationId xmlns:p14="http://schemas.microsoft.com/office/powerpoint/2010/main" val="681080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D33758-5A1D-4539-8803-BE6FB259BD74}"/>
              </a:ext>
            </a:extLst>
          </p:cNvPr>
          <p:cNvSpPr>
            <a:spLocks noGrp="1"/>
          </p:cNvSpPr>
          <p:nvPr>
            <p:ph type="title"/>
          </p:nvPr>
        </p:nvSpPr>
        <p:spPr>
          <a:xfrm>
            <a:off x="467916" y="2469622"/>
            <a:ext cx="5915025" cy="4120620"/>
          </a:xfrm>
        </p:spPr>
        <p:txBody>
          <a:bodyPr anchor="b"/>
          <a:lstStyle>
            <a:lvl1pPr>
              <a:defRPr sz="3305"/>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81D85053-9329-4021-B4A2-4653FE91323B}"/>
              </a:ext>
            </a:extLst>
          </p:cNvPr>
          <p:cNvSpPr>
            <a:spLocks noGrp="1"/>
          </p:cNvSpPr>
          <p:nvPr>
            <p:ph type="body" idx="1"/>
          </p:nvPr>
        </p:nvSpPr>
        <p:spPr>
          <a:xfrm>
            <a:off x="467916" y="6629226"/>
            <a:ext cx="5915025" cy="2166937"/>
          </a:xfrm>
        </p:spPr>
        <p:txBody>
          <a:bodyPr/>
          <a:lstStyle>
            <a:lvl1pPr marL="0" indent="0">
              <a:buNone/>
              <a:defRPr sz="1322">
                <a:solidFill>
                  <a:schemeClr val="tx1">
                    <a:tint val="75000"/>
                  </a:schemeClr>
                </a:solidFill>
              </a:defRPr>
            </a:lvl1pPr>
            <a:lvl2pPr marL="251811" indent="0">
              <a:buNone/>
              <a:defRPr sz="1101">
                <a:solidFill>
                  <a:schemeClr val="tx1">
                    <a:tint val="75000"/>
                  </a:schemeClr>
                </a:solidFill>
              </a:defRPr>
            </a:lvl2pPr>
            <a:lvl3pPr marL="503621" indent="0">
              <a:buNone/>
              <a:defRPr sz="992">
                <a:solidFill>
                  <a:schemeClr val="tx1">
                    <a:tint val="75000"/>
                  </a:schemeClr>
                </a:solidFill>
              </a:defRPr>
            </a:lvl3pPr>
            <a:lvl4pPr marL="755432" indent="0">
              <a:buNone/>
              <a:defRPr sz="881">
                <a:solidFill>
                  <a:schemeClr val="tx1">
                    <a:tint val="75000"/>
                  </a:schemeClr>
                </a:solidFill>
              </a:defRPr>
            </a:lvl4pPr>
            <a:lvl5pPr marL="1007242" indent="0">
              <a:buNone/>
              <a:defRPr sz="881">
                <a:solidFill>
                  <a:schemeClr val="tx1">
                    <a:tint val="75000"/>
                  </a:schemeClr>
                </a:solidFill>
              </a:defRPr>
            </a:lvl5pPr>
            <a:lvl6pPr marL="1259053" indent="0">
              <a:buNone/>
              <a:defRPr sz="881">
                <a:solidFill>
                  <a:schemeClr val="tx1">
                    <a:tint val="75000"/>
                  </a:schemeClr>
                </a:solidFill>
              </a:defRPr>
            </a:lvl6pPr>
            <a:lvl7pPr marL="1510864" indent="0">
              <a:buNone/>
              <a:defRPr sz="881">
                <a:solidFill>
                  <a:schemeClr val="tx1">
                    <a:tint val="75000"/>
                  </a:schemeClr>
                </a:solidFill>
              </a:defRPr>
            </a:lvl7pPr>
            <a:lvl8pPr marL="1762674" indent="0">
              <a:buNone/>
              <a:defRPr sz="881">
                <a:solidFill>
                  <a:schemeClr val="tx1">
                    <a:tint val="75000"/>
                  </a:schemeClr>
                </a:solidFill>
              </a:defRPr>
            </a:lvl8pPr>
            <a:lvl9pPr marL="2014485" indent="0">
              <a:buNone/>
              <a:defRPr sz="881">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CE6F96A4-77DD-496A-A409-EBE6AD28DFA9}"/>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D4365616-DABF-4A8B-90FC-C65A59C0A6F8}"/>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726529B3-5350-4319-9AFD-A46D404CA123}"/>
              </a:ext>
            </a:extLst>
          </p:cNvPr>
          <p:cNvSpPr>
            <a:spLocks noGrp="1"/>
          </p:cNvSpPr>
          <p:nvPr>
            <p:ph type="sldNum" sz="quarter" idx="12"/>
          </p:nvPr>
        </p:nvSpPr>
        <p:spPr/>
        <p:txBody>
          <a:bodyPr/>
          <a:lstStyle>
            <a:lvl1pPr>
              <a:defRPr/>
            </a:lvl1pPr>
          </a:lstStyle>
          <a:p>
            <a:fld id="{88FB5D6D-8E99-466C-A8D5-948065D62B02}" type="slidenum">
              <a:rPr lang="en-US" altLang="ja-JP"/>
              <a:pPr/>
              <a:t>‹#›</a:t>
            </a:fld>
            <a:endParaRPr lang="en-US" altLang="ja-JP"/>
          </a:p>
        </p:txBody>
      </p:sp>
    </p:spTree>
    <p:extLst>
      <p:ext uri="{BB962C8B-B14F-4D97-AF65-F5344CB8AC3E}">
        <p14:creationId xmlns:p14="http://schemas.microsoft.com/office/powerpoint/2010/main" val="3045854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E5FC5D-E661-4C0A-AAAD-B76E7E772264}"/>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25325503-F21A-4D3F-8DD4-61F3CCB09F35}"/>
              </a:ext>
            </a:extLst>
          </p:cNvPr>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92BEF45C-D4E8-4CC4-96B6-C04D4D1FBC87}"/>
              </a:ext>
            </a:extLst>
          </p:cNvPr>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616AB002-D253-4242-8185-35EDC12D24E5}"/>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5">
            <a:extLst>
              <a:ext uri="{FF2B5EF4-FFF2-40B4-BE49-F238E27FC236}">
                <a16:creationId xmlns:a16="http://schemas.microsoft.com/office/drawing/2014/main" id="{3AFD03E9-514E-4B02-8A09-45426834B01C}"/>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6">
            <a:extLst>
              <a:ext uri="{FF2B5EF4-FFF2-40B4-BE49-F238E27FC236}">
                <a16:creationId xmlns:a16="http://schemas.microsoft.com/office/drawing/2014/main" id="{F0CF318E-0F88-4BB7-AA34-141528071663}"/>
              </a:ext>
            </a:extLst>
          </p:cNvPr>
          <p:cNvSpPr>
            <a:spLocks noGrp="1"/>
          </p:cNvSpPr>
          <p:nvPr>
            <p:ph type="sldNum" sz="quarter" idx="12"/>
          </p:nvPr>
        </p:nvSpPr>
        <p:spPr/>
        <p:txBody>
          <a:bodyPr/>
          <a:lstStyle>
            <a:lvl1pPr>
              <a:defRPr/>
            </a:lvl1pPr>
          </a:lstStyle>
          <a:p>
            <a:fld id="{75087D5A-689D-49B1-94CF-A7270066E265}" type="slidenum">
              <a:rPr lang="en-US" altLang="ja-JP"/>
              <a:pPr/>
              <a:t>‹#›</a:t>
            </a:fld>
            <a:endParaRPr lang="en-US" altLang="ja-JP"/>
          </a:p>
        </p:txBody>
      </p:sp>
    </p:spTree>
    <p:extLst>
      <p:ext uri="{BB962C8B-B14F-4D97-AF65-F5344CB8AC3E}">
        <p14:creationId xmlns:p14="http://schemas.microsoft.com/office/powerpoint/2010/main" val="3668965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0D5BE4-51D5-418A-90B4-5E9169A7A5D9}"/>
              </a:ext>
            </a:extLst>
          </p:cNvPr>
          <p:cNvSpPr>
            <a:spLocks noGrp="1"/>
          </p:cNvSpPr>
          <p:nvPr>
            <p:ph type="title"/>
          </p:nvPr>
        </p:nvSpPr>
        <p:spPr>
          <a:xfrm>
            <a:off x="472382" y="527404"/>
            <a:ext cx="5915025" cy="1914702"/>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62A8A1DD-0974-40C4-83FD-D44CB3B8C309}"/>
              </a:ext>
            </a:extLst>
          </p:cNvPr>
          <p:cNvSpPr>
            <a:spLocks noGrp="1"/>
          </p:cNvSpPr>
          <p:nvPr>
            <p:ph type="body" idx="1"/>
          </p:nvPr>
        </p:nvSpPr>
        <p:spPr>
          <a:xfrm>
            <a:off x="472381" y="2428348"/>
            <a:ext cx="2901255" cy="1190095"/>
          </a:xfrm>
        </p:spPr>
        <p:txBody>
          <a:bodyPr anchor="b"/>
          <a:lstStyle>
            <a:lvl1pPr marL="0" indent="0">
              <a:buNone/>
              <a:defRPr sz="1322" b="1"/>
            </a:lvl1pPr>
            <a:lvl2pPr marL="251811" indent="0">
              <a:buNone/>
              <a:defRPr sz="1101" b="1"/>
            </a:lvl2pPr>
            <a:lvl3pPr marL="503621" indent="0">
              <a:buNone/>
              <a:defRPr sz="992" b="1"/>
            </a:lvl3pPr>
            <a:lvl4pPr marL="755432" indent="0">
              <a:buNone/>
              <a:defRPr sz="881" b="1"/>
            </a:lvl4pPr>
            <a:lvl5pPr marL="1007242" indent="0">
              <a:buNone/>
              <a:defRPr sz="881" b="1"/>
            </a:lvl5pPr>
            <a:lvl6pPr marL="1259053" indent="0">
              <a:buNone/>
              <a:defRPr sz="881" b="1"/>
            </a:lvl6pPr>
            <a:lvl7pPr marL="1510864" indent="0">
              <a:buNone/>
              <a:defRPr sz="881" b="1"/>
            </a:lvl7pPr>
            <a:lvl8pPr marL="1762674" indent="0">
              <a:buNone/>
              <a:defRPr sz="881" b="1"/>
            </a:lvl8pPr>
            <a:lvl9pPr marL="2014485" indent="0">
              <a:buNone/>
              <a:defRPr sz="881"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856FE959-6DBE-4858-BFA7-9375187AC71B}"/>
              </a:ext>
            </a:extLst>
          </p:cNvPr>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543BBA0F-835B-4A37-B824-7D82079876B3}"/>
              </a:ext>
            </a:extLst>
          </p:cNvPr>
          <p:cNvSpPr>
            <a:spLocks noGrp="1"/>
          </p:cNvSpPr>
          <p:nvPr>
            <p:ph type="body" sz="quarter" idx="3"/>
          </p:nvPr>
        </p:nvSpPr>
        <p:spPr>
          <a:xfrm>
            <a:off x="3471864" y="2428348"/>
            <a:ext cx="2915543" cy="1190095"/>
          </a:xfrm>
        </p:spPr>
        <p:txBody>
          <a:bodyPr anchor="b"/>
          <a:lstStyle>
            <a:lvl1pPr marL="0" indent="0">
              <a:buNone/>
              <a:defRPr sz="1322" b="1"/>
            </a:lvl1pPr>
            <a:lvl2pPr marL="251811" indent="0">
              <a:buNone/>
              <a:defRPr sz="1101" b="1"/>
            </a:lvl2pPr>
            <a:lvl3pPr marL="503621" indent="0">
              <a:buNone/>
              <a:defRPr sz="992" b="1"/>
            </a:lvl3pPr>
            <a:lvl4pPr marL="755432" indent="0">
              <a:buNone/>
              <a:defRPr sz="881" b="1"/>
            </a:lvl4pPr>
            <a:lvl5pPr marL="1007242" indent="0">
              <a:buNone/>
              <a:defRPr sz="881" b="1"/>
            </a:lvl5pPr>
            <a:lvl6pPr marL="1259053" indent="0">
              <a:buNone/>
              <a:defRPr sz="881" b="1"/>
            </a:lvl6pPr>
            <a:lvl7pPr marL="1510864" indent="0">
              <a:buNone/>
              <a:defRPr sz="881" b="1"/>
            </a:lvl7pPr>
            <a:lvl8pPr marL="1762674" indent="0">
              <a:buNone/>
              <a:defRPr sz="881" b="1"/>
            </a:lvl8pPr>
            <a:lvl9pPr marL="2014485" indent="0">
              <a:buNone/>
              <a:defRPr sz="881"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14BB073A-F766-497D-BD1F-1E221F7C18CC}"/>
              </a:ext>
            </a:extLst>
          </p:cNvPr>
          <p:cNvSpPr>
            <a:spLocks noGrp="1"/>
          </p:cNvSpPr>
          <p:nvPr>
            <p:ph sz="quarter" idx="4"/>
          </p:nvPr>
        </p:nvSpPr>
        <p:spPr>
          <a:xfrm>
            <a:off x="3471864"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6C81B907-C027-4A57-B9B7-51BF3A8EFAF5}"/>
              </a:ext>
            </a:extLst>
          </p:cNvPr>
          <p:cNvSpPr>
            <a:spLocks noGrp="1"/>
          </p:cNvSpPr>
          <p:nvPr>
            <p:ph type="dt" sz="half" idx="10"/>
          </p:nvPr>
        </p:nvSpPr>
        <p:spPr/>
        <p:txBody>
          <a:bodyPr/>
          <a:lstStyle>
            <a:lvl1pPr>
              <a:defRPr/>
            </a:lvl1pPr>
          </a:lstStyle>
          <a:p>
            <a:pPr>
              <a:defRPr/>
            </a:pPr>
            <a:endParaRPr lang="en-US" altLang="ja-JP"/>
          </a:p>
        </p:txBody>
      </p:sp>
      <p:sp>
        <p:nvSpPr>
          <p:cNvPr id="8" name="フッター プレースホルダー 7">
            <a:extLst>
              <a:ext uri="{FF2B5EF4-FFF2-40B4-BE49-F238E27FC236}">
                <a16:creationId xmlns:a16="http://schemas.microsoft.com/office/drawing/2014/main" id="{D9850AF4-4826-446B-A82B-997871EA0D29}"/>
              </a:ext>
            </a:extLst>
          </p:cNvPr>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8">
            <a:extLst>
              <a:ext uri="{FF2B5EF4-FFF2-40B4-BE49-F238E27FC236}">
                <a16:creationId xmlns:a16="http://schemas.microsoft.com/office/drawing/2014/main" id="{C0B50694-1E1E-4D80-AF2B-2C941D8CE0F9}"/>
              </a:ext>
            </a:extLst>
          </p:cNvPr>
          <p:cNvSpPr>
            <a:spLocks noGrp="1"/>
          </p:cNvSpPr>
          <p:nvPr>
            <p:ph type="sldNum" sz="quarter" idx="12"/>
          </p:nvPr>
        </p:nvSpPr>
        <p:spPr/>
        <p:txBody>
          <a:bodyPr/>
          <a:lstStyle>
            <a:lvl1pPr>
              <a:defRPr/>
            </a:lvl1pPr>
          </a:lstStyle>
          <a:p>
            <a:fld id="{8752FBB1-9FED-4377-A69B-21C39EC707A0}" type="slidenum">
              <a:rPr lang="en-US" altLang="ja-JP"/>
              <a:pPr/>
              <a:t>‹#›</a:t>
            </a:fld>
            <a:endParaRPr lang="en-US" altLang="ja-JP"/>
          </a:p>
        </p:txBody>
      </p:sp>
    </p:spTree>
    <p:extLst>
      <p:ext uri="{BB962C8B-B14F-4D97-AF65-F5344CB8AC3E}">
        <p14:creationId xmlns:p14="http://schemas.microsoft.com/office/powerpoint/2010/main" val="261885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6DFEF-F464-4FD4-A199-72BCE97358AE}"/>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EC099299-3B20-479E-A6E9-59857162177A}"/>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3">
            <a:extLst>
              <a:ext uri="{FF2B5EF4-FFF2-40B4-BE49-F238E27FC236}">
                <a16:creationId xmlns:a16="http://schemas.microsoft.com/office/drawing/2014/main" id="{5FF95E9A-5FDF-47AA-8E52-B0B9AAC54F99}"/>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4">
            <a:extLst>
              <a:ext uri="{FF2B5EF4-FFF2-40B4-BE49-F238E27FC236}">
                <a16:creationId xmlns:a16="http://schemas.microsoft.com/office/drawing/2014/main" id="{3E1086BF-24B8-4D75-8043-B6AF1785431D}"/>
              </a:ext>
            </a:extLst>
          </p:cNvPr>
          <p:cNvSpPr>
            <a:spLocks noGrp="1"/>
          </p:cNvSpPr>
          <p:nvPr>
            <p:ph type="sldNum" sz="quarter" idx="12"/>
          </p:nvPr>
        </p:nvSpPr>
        <p:spPr/>
        <p:txBody>
          <a:bodyPr/>
          <a:lstStyle>
            <a:lvl1pPr>
              <a:defRPr/>
            </a:lvl1pPr>
          </a:lstStyle>
          <a:p>
            <a:fld id="{FBB24D10-B429-4360-B96B-98088C90C610}" type="slidenum">
              <a:rPr lang="en-US" altLang="ja-JP"/>
              <a:pPr/>
              <a:t>‹#›</a:t>
            </a:fld>
            <a:endParaRPr lang="en-US" altLang="ja-JP"/>
          </a:p>
        </p:txBody>
      </p:sp>
    </p:spTree>
    <p:extLst>
      <p:ext uri="{BB962C8B-B14F-4D97-AF65-F5344CB8AC3E}">
        <p14:creationId xmlns:p14="http://schemas.microsoft.com/office/powerpoint/2010/main" val="2172754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C89B136-90B1-45A3-8E5E-D242C6D0CD5A}"/>
              </a:ext>
            </a:extLst>
          </p:cNvPr>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2">
            <a:extLst>
              <a:ext uri="{FF2B5EF4-FFF2-40B4-BE49-F238E27FC236}">
                <a16:creationId xmlns:a16="http://schemas.microsoft.com/office/drawing/2014/main" id="{EC824396-ED73-41AD-BB28-C49FF9018D80}"/>
              </a:ext>
            </a:extLst>
          </p:cNvPr>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3">
            <a:extLst>
              <a:ext uri="{FF2B5EF4-FFF2-40B4-BE49-F238E27FC236}">
                <a16:creationId xmlns:a16="http://schemas.microsoft.com/office/drawing/2014/main" id="{69C72890-3D4C-41EA-A0CB-88E1321108CC}"/>
              </a:ext>
            </a:extLst>
          </p:cNvPr>
          <p:cNvSpPr>
            <a:spLocks noGrp="1"/>
          </p:cNvSpPr>
          <p:nvPr>
            <p:ph type="sldNum" sz="quarter" idx="12"/>
          </p:nvPr>
        </p:nvSpPr>
        <p:spPr/>
        <p:txBody>
          <a:bodyPr/>
          <a:lstStyle>
            <a:lvl1pPr>
              <a:defRPr/>
            </a:lvl1pPr>
          </a:lstStyle>
          <a:p>
            <a:fld id="{9EFA4DAF-8DCC-4F70-B972-FC86725A6B01}" type="slidenum">
              <a:rPr lang="en-US" altLang="ja-JP"/>
              <a:pPr/>
              <a:t>‹#›</a:t>
            </a:fld>
            <a:endParaRPr lang="en-US" altLang="ja-JP"/>
          </a:p>
        </p:txBody>
      </p:sp>
    </p:spTree>
    <p:extLst>
      <p:ext uri="{BB962C8B-B14F-4D97-AF65-F5344CB8AC3E}">
        <p14:creationId xmlns:p14="http://schemas.microsoft.com/office/powerpoint/2010/main" val="166867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idx="1"/>
          </p:nvPr>
        </p:nvSpPr>
        <p:spPr>
          <a:xfrm>
            <a:off x="342900" y="2311400"/>
            <a:ext cx="6172200" cy="6537325"/>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342900" y="9180513"/>
            <a:ext cx="1600200" cy="528637"/>
          </a:xfrm>
          <a:prstGeom prst="rect">
            <a:avLst/>
          </a:prstGeom>
          <a:ln/>
        </p:spPr>
        <p:txBody>
          <a:bodyPr/>
          <a:lstStyle>
            <a:lvl1pPr>
              <a:defRPr/>
            </a:lvl1pPr>
          </a:lstStyle>
          <a:p>
            <a:fld id="{8B64AD79-5770-45A7-B4E9-C373258E15D8}" type="datetimeFigureOut">
              <a:rPr lang="ja-JP" altLang="en-US"/>
              <a:pPr/>
              <a:t>2021/11/19</a:t>
            </a:fld>
            <a:endParaRPr lang="en-US" altLang="ja-JP"/>
          </a:p>
        </p:txBody>
      </p:sp>
      <p:sp>
        <p:nvSpPr>
          <p:cNvPr id="5" name="フッター プレースホルダ 4"/>
          <p:cNvSpPr>
            <a:spLocks noGrp="1"/>
          </p:cNvSpPr>
          <p:nvPr>
            <p:ph type="ftr" sz="quarter" idx="11"/>
          </p:nvPr>
        </p:nvSpPr>
        <p:spPr>
          <a:xfrm>
            <a:off x="2343150" y="9180513"/>
            <a:ext cx="2171700" cy="528637"/>
          </a:xfrm>
          <a:prstGeom prst="rect">
            <a:avLst/>
          </a:prstGeom>
          <a:ln/>
        </p:spPr>
        <p:txBody>
          <a:bodyPr/>
          <a:lstStyle>
            <a:lvl1pPr>
              <a:defRPr/>
            </a:lvl1pPr>
          </a:lstStyle>
          <a:p>
            <a:endParaRPr lang="ja-JP" altLang="en-US"/>
          </a:p>
        </p:txBody>
      </p:sp>
      <p:sp>
        <p:nvSpPr>
          <p:cNvPr id="6" name="スライド番号プレースホルダ 5"/>
          <p:cNvSpPr>
            <a:spLocks noGrp="1"/>
          </p:cNvSpPr>
          <p:nvPr>
            <p:ph type="sldNum" sz="quarter" idx="12"/>
          </p:nvPr>
        </p:nvSpPr>
        <p:spPr>
          <a:xfrm>
            <a:off x="4914900" y="9180513"/>
            <a:ext cx="1600200" cy="528637"/>
          </a:xfrm>
          <a:prstGeom prst="rect">
            <a:avLst/>
          </a:prstGeom>
          <a:ln/>
        </p:spPr>
        <p:txBody>
          <a:bodyPr/>
          <a:lstStyle>
            <a:lvl1pPr>
              <a:defRPr/>
            </a:lvl1pPr>
          </a:lstStyle>
          <a:p>
            <a:fld id="{2E809734-6874-42B7-8C57-6FA1F1B25840}" type="slidenum">
              <a:rPr lang="ja-JP" altLang="en-US"/>
              <a:pPr/>
              <a:t>‹#›</a:t>
            </a:fld>
            <a:endParaRPr lang="en-US" altLang="ja-JP"/>
          </a:p>
        </p:txBody>
      </p:sp>
    </p:spTree>
    <p:extLst>
      <p:ext uri="{BB962C8B-B14F-4D97-AF65-F5344CB8AC3E}">
        <p14:creationId xmlns:p14="http://schemas.microsoft.com/office/powerpoint/2010/main" val="2107384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B03492-18A1-49DC-9EEB-B53E3844A356}"/>
              </a:ext>
            </a:extLst>
          </p:cNvPr>
          <p:cNvSpPr>
            <a:spLocks noGrp="1"/>
          </p:cNvSpPr>
          <p:nvPr>
            <p:ph type="title"/>
          </p:nvPr>
        </p:nvSpPr>
        <p:spPr>
          <a:xfrm>
            <a:off x="472382" y="660400"/>
            <a:ext cx="2211883" cy="2311400"/>
          </a:xfrm>
        </p:spPr>
        <p:txBody>
          <a:bodyPr anchor="b"/>
          <a:lstStyle>
            <a:lvl1pPr>
              <a:defRPr sz="1763"/>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3BB6707A-C17E-4158-B47E-4148C116A2E5}"/>
              </a:ext>
            </a:extLst>
          </p:cNvPr>
          <p:cNvSpPr>
            <a:spLocks noGrp="1"/>
          </p:cNvSpPr>
          <p:nvPr>
            <p:ph idx="1"/>
          </p:nvPr>
        </p:nvSpPr>
        <p:spPr>
          <a:xfrm>
            <a:off x="2915544" y="1426282"/>
            <a:ext cx="3471863" cy="7039681"/>
          </a:xfrm>
        </p:spPr>
        <p:txBody>
          <a:bodyPr/>
          <a:lstStyle>
            <a:lvl1pPr>
              <a:defRPr sz="1763"/>
            </a:lvl1pPr>
            <a:lvl2pPr>
              <a:defRPr sz="1542"/>
            </a:lvl2pPr>
            <a:lvl3pPr>
              <a:defRPr sz="1322"/>
            </a:lvl3pPr>
            <a:lvl4pPr>
              <a:defRPr sz="1101"/>
            </a:lvl4pPr>
            <a:lvl5pPr>
              <a:defRPr sz="1101"/>
            </a:lvl5pPr>
            <a:lvl6pPr>
              <a:defRPr sz="1101"/>
            </a:lvl6pPr>
            <a:lvl7pPr>
              <a:defRPr sz="1101"/>
            </a:lvl7pPr>
            <a:lvl8pPr>
              <a:defRPr sz="1101"/>
            </a:lvl8pPr>
            <a:lvl9pPr>
              <a:defRPr sz="11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FA08820-0C3D-4BAA-B965-77A391379164}"/>
              </a:ext>
            </a:extLst>
          </p:cNvPr>
          <p:cNvSpPr>
            <a:spLocks noGrp="1"/>
          </p:cNvSpPr>
          <p:nvPr>
            <p:ph type="body" sz="half" idx="2"/>
          </p:nvPr>
        </p:nvSpPr>
        <p:spPr>
          <a:xfrm>
            <a:off x="472382" y="2971800"/>
            <a:ext cx="2211883" cy="5505627"/>
          </a:xfrm>
        </p:spPr>
        <p:txBody>
          <a:bodyPr/>
          <a:lstStyle>
            <a:lvl1pPr marL="0" indent="0">
              <a:buNone/>
              <a:defRPr sz="881"/>
            </a:lvl1pPr>
            <a:lvl2pPr marL="251811" indent="0">
              <a:buNone/>
              <a:defRPr sz="771"/>
            </a:lvl2pPr>
            <a:lvl3pPr marL="503621" indent="0">
              <a:buNone/>
              <a:defRPr sz="661"/>
            </a:lvl3pPr>
            <a:lvl4pPr marL="755432" indent="0">
              <a:buNone/>
              <a:defRPr sz="552"/>
            </a:lvl4pPr>
            <a:lvl5pPr marL="1007242" indent="0">
              <a:buNone/>
              <a:defRPr sz="552"/>
            </a:lvl5pPr>
            <a:lvl6pPr marL="1259053" indent="0">
              <a:buNone/>
              <a:defRPr sz="552"/>
            </a:lvl6pPr>
            <a:lvl7pPr marL="1510864" indent="0">
              <a:buNone/>
              <a:defRPr sz="552"/>
            </a:lvl7pPr>
            <a:lvl8pPr marL="1762674" indent="0">
              <a:buNone/>
              <a:defRPr sz="552"/>
            </a:lvl8pPr>
            <a:lvl9pPr marL="2014485" indent="0">
              <a:buNone/>
              <a:defRPr sz="552"/>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93BDB651-4410-4674-B692-F7891A50C5E0}"/>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5">
            <a:extLst>
              <a:ext uri="{FF2B5EF4-FFF2-40B4-BE49-F238E27FC236}">
                <a16:creationId xmlns:a16="http://schemas.microsoft.com/office/drawing/2014/main" id="{F596B31F-4171-4E79-AF3C-A90EC3584B17}"/>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6">
            <a:extLst>
              <a:ext uri="{FF2B5EF4-FFF2-40B4-BE49-F238E27FC236}">
                <a16:creationId xmlns:a16="http://schemas.microsoft.com/office/drawing/2014/main" id="{038F4B0B-8A08-4F96-8729-366B5B3354E5}"/>
              </a:ext>
            </a:extLst>
          </p:cNvPr>
          <p:cNvSpPr>
            <a:spLocks noGrp="1"/>
          </p:cNvSpPr>
          <p:nvPr>
            <p:ph type="sldNum" sz="quarter" idx="12"/>
          </p:nvPr>
        </p:nvSpPr>
        <p:spPr/>
        <p:txBody>
          <a:bodyPr/>
          <a:lstStyle>
            <a:lvl1pPr>
              <a:defRPr/>
            </a:lvl1pPr>
          </a:lstStyle>
          <a:p>
            <a:fld id="{B89CFE88-88F4-4E5F-B753-9EF3289FC578}" type="slidenum">
              <a:rPr lang="en-US" altLang="ja-JP"/>
              <a:pPr/>
              <a:t>‹#›</a:t>
            </a:fld>
            <a:endParaRPr lang="en-US" altLang="ja-JP"/>
          </a:p>
        </p:txBody>
      </p:sp>
    </p:spTree>
    <p:extLst>
      <p:ext uri="{BB962C8B-B14F-4D97-AF65-F5344CB8AC3E}">
        <p14:creationId xmlns:p14="http://schemas.microsoft.com/office/powerpoint/2010/main" val="3201171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0543AB-2CFC-48C5-A12A-6B3C6D94215D}"/>
              </a:ext>
            </a:extLst>
          </p:cNvPr>
          <p:cNvSpPr>
            <a:spLocks noGrp="1"/>
          </p:cNvSpPr>
          <p:nvPr>
            <p:ph type="title"/>
          </p:nvPr>
        </p:nvSpPr>
        <p:spPr>
          <a:xfrm>
            <a:off x="472382" y="660400"/>
            <a:ext cx="2211883" cy="2311400"/>
          </a:xfrm>
        </p:spPr>
        <p:txBody>
          <a:bodyPr anchor="b"/>
          <a:lstStyle>
            <a:lvl1pPr>
              <a:defRPr sz="1763"/>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73C3D5E8-72D2-4DD0-90F6-9EC153E535E0}"/>
              </a:ext>
            </a:extLst>
          </p:cNvPr>
          <p:cNvSpPr>
            <a:spLocks noGrp="1"/>
          </p:cNvSpPr>
          <p:nvPr>
            <p:ph type="pic" idx="1"/>
          </p:nvPr>
        </p:nvSpPr>
        <p:spPr>
          <a:xfrm>
            <a:off x="2915544" y="1426282"/>
            <a:ext cx="3471863" cy="7039681"/>
          </a:xfrm>
        </p:spPr>
        <p:txBody>
          <a:bodyPr/>
          <a:lstStyle>
            <a:lvl1pPr marL="0" indent="0">
              <a:buNone/>
              <a:defRPr sz="1763"/>
            </a:lvl1pPr>
            <a:lvl2pPr marL="251811" indent="0">
              <a:buNone/>
              <a:defRPr sz="1542"/>
            </a:lvl2pPr>
            <a:lvl3pPr marL="503621" indent="0">
              <a:buNone/>
              <a:defRPr sz="1322"/>
            </a:lvl3pPr>
            <a:lvl4pPr marL="755432" indent="0">
              <a:buNone/>
              <a:defRPr sz="1101"/>
            </a:lvl4pPr>
            <a:lvl5pPr marL="1007242" indent="0">
              <a:buNone/>
              <a:defRPr sz="1101"/>
            </a:lvl5pPr>
            <a:lvl6pPr marL="1259053" indent="0">
              <a:buNone/>
              <a:defRPr sz="1101"/>
            </a:lvl6pPr>
            <a:lvl7pPr marL="1510864" indent="0">
              <a:buNone/>
              <a:defRPr sz="1101"/>
            </a:lvl7pPr>
            <a:lvl8pPr marL="1762674" indent="0">
              <a:buNone/>
              <a:defRPr sz="1101"/>
            </a:lvl8pPr>
            <a:lvl9pPr marL="2014485" indent="0">
              <a:buNone/>
              <a:defRPr sz="1101"/>
            </a:lvl9pPr>
          </a:lstStyle>
          <a:p>
            <a:pPr lvl="0"/>
            <a:endParaRPr lang="ja-JP" altLang="en-US" noProof="0"/>
          </a:p>
        </p:txBody>
      </p:sp>
      <p:sp>
        <p:nvSpPr>
          <p:cNvPr id="4" name="テキスト プレースホルダー 3">
            <a:extLst>
              <a:ext uri="{FF2B5EF4-FFF2-40B4-BE49-F238E27FC236}">
                <a16:creationId xmlns:a16="http://schemas.microsoft.com/office/drawing/2014/main" id="{42938C30-3566-40B1-8E4A-F49F7EA48DDE}"/>
              </a:ext>
            </a:extLst>
          </p:cNvPr>
          <p:cNvSpPr>
            <a:spLocks noGrp="1"/>
          </p:cNvSpPr>
          <p:nvPr>
            <p:ph type="body" sz="half" idx="2"/>
          </p:nvPr>
        </p:nvSpPr>
        <p:spPr>
          <a:xfrm>
            <a:off x="472382" y="2971800"/>
            <a:ext cx="2211883" cy="5505627"/>
          </a:xfrm>
        </p:spPr>
        <p:txBody>
          <a:bodyPr/>
          <a:lstStyle>
            <a:lvl1pPr marL="0" indent="0">
              <a:buNone/>
              <a:defRPr sz="881"/>
            </a:lvl1pPr>
            <a:lvl2pPr marL="251811" indent="0">
              <a:buNone/>
              <a:defRPr sz="771"/>
            </a:lvl2pPr>
            <a:lvl3pPr marL="503621" indent="0">
              <a:buNone/>
              <a:defRPr sz="661"/>
            </a:lvl3pPr>
            <a:lvl4pPr marL="755432" indent="0">
              <a:buNone/>
              <a:defRPr sz="552"/>
            </a:lvl4pPr>
            <a:lvl5pPr marL="1007242" indent="0">
              <a:buNone/>
              <a:defRPr sz="552"/>
            </a:lvl5pPr>
            <a:lvl6pPr marL="1259053" indent="0">
              <a:buNone/>
              <a:defRPr sz="552"/>
            </a:lvl6pPr>
            <a:lvl7pPr marL="1510864" indent="0">
              <a:buNone/>
              <a:defRPr sz="552"/>
            </a:lvl7pPr>
            <a:lvl8pPr marL="1762674" indent="0">
              <a:buNone/>
              <a:defRPr sz="552"/>
            </a:lvl8pPr>
            <a:lvl9pPr marL="2014485" indent="0">
              <a:buNone/>
              <a:defRPr sz="552"/>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4C341E60-59CB-4D76-8562-CCF8D7EAA7C9}"/>
              </a:ext>
            </a:extLst>
          </p:cNvPr>
          <p:cNvSpPr>
            <a:spLocks noGrp="1"/>
          </p:cNvSpPr>
          <p:nvPr>
            <p:ph type="dt" sz="half" idx="10"/>
          </p:nvPr>
        </p:nvSpPr>
        <p:spPr/>
        <p:txBody>
          <a:bodyPr/>
          <a:lstStyle>
            <a:lvl1pPr>
              <a:defRPr/>
            </a:lvl1pPr>
          </a:lstStyle>
          <a:p>
            <a:pPr>
              <a:defRPr/>
            </a:pPr>
            <a:fld id="{E782BD27-1ED3-41F6-B187-B5F9D434DAFD}" type="datetimeFigureOut">
              <a:rPr lang="ja-JP" altLang="en-US"/>
              <a:pPr>
                <a:defRPr/>
              </a:pPr>
              <a:t>2021/11/19</a:t>
            </a:fld>
            <a:endParaRPr lang="ja-JP" altLang="en-US"/>
          </a:p>
        </p:txBody>
      </p:sp>
      <p:sp>
        <p:nvSpPr>
          <p:cNvPr id="6" name="フッター プレースホルダー 4">
            <a:extLst>
              <a:ext uri="{FF2B5EF4-FFF2-40B4-BE49-F238E27FC236}">
                <a16:creationId xmlns:a16="http://schemas.microsoft.com/office/drawing/2014/main" id="{84617DAF-9CF9-474A-A42D-F43C07B7438F}"/>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29FEB5D-E70D-4AC9-B2A4-478191F18E63}"/>
              </a:ext>
            </a:extLst>
          </p:cNvPr>
          <p:cNvSpPr>
            <a:spLocks noGrp="1"/>
          </p:cNvSpPr>
          <p:nvPr>
            <p:ph type="sldNum" sz="quarter" idx="12"/>
          </p:nvPr>
        </p:nvSpPr>
        <p:spPr/>
        <p:txBody>
          <a:bodyPr/>
          <a:lstStyle>
            <a:lvl1pPr>
              <a:defRPr/>
            </a:lvl1pPr>
          </a:lstStyle>
          <a:p>
            <a:fld id="{79CCABE1-1E1C-493F-870B-F3CB96846A20}" type="slidenum">
              <a:rPr lang="ja-JP" altLang="en-US"/>
              <a:pPr/>
              <a:t>‹#›</a:t>
            </a:fld>
            <a:endParaRPr lang="ja-JP" altLang="en-US"/>
          </a:p>
        </p:txBody>
      </p:sp>
    </p:spTree>
    <p:extLst>
      <p:ext uri="{BB962C8B-B14F-4D97-AF65-F5344CB8AC3E}">
        <p14:creationId xmlns:p14="http://schemas.microsoft.com/office/powerpoint/2010/main" val="790267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35337A-9405-4448-A3BA-853F6BBA857F}"/>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2FED31E-DC83-4845-9DE7-47FFFD6857F4}"/>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51FB41A-6CA8-4B8F-9F13-13E36CEA34D5}"/>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4BBF362B-5BAC-4086-87C5-E3E177110FEE}"/>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37E47A41-3176-4E19-B648-25D01E6B3652}"/>
              </a:ext>
            </a:extLst>
          </p:cNvPr>
          <p:cNvSpPr>
            <a:spLocks noGrp="1"/>
          </p:cNvSpPr>
          <p:nvPr>
            <p:ph type="sldNum" sz="quarter" idx="12"/>
          </p:nvPr>
        </p:nvSpPr>
        <p:spPr/>
        <p:txBody>
          <a:bodyPr/>
          <a:lstStyle>
            <a:lvl1pPr>
              <a:defRPr/>
            </a:lvl1pPr>
          </a:lstStyle>
          <a:p>
            <a:fld id="{D5B7D533-6746-42F2-8112-036382ACBDF8}" type="slidenum">
              <a:rPr lang="en-US" altLang="ja-JP"/>
              <a:pPr/>
              <a:t>‹#›</a:t>
            </a:fld>
            <a:endParaRPr lang="en-US" altLang="ja-JP"/>
          </a:p>
        </p:txBody>
      </p:sp>
    </p:spTree>
    <p:extLst>
      <p:ext uri="{BB962C8B-B14F-4D97-AF65-F5344CB8AC3E}">
        <p14:creationId xmlns:p14="http://schemas.microsoft.com/office/powerpoint/2010/main" val="1583731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BEAAE87-2F20-4832-BB31-2B7EFE158368}"/>
              </a:ext>
            </a:extLst>
          </p:cNvPr>
          <p:cNvSpPr>
            <a:spLocks noGrp="1"/>
          </p:cNvSpPr>
          <p:nvPr>
            <p:ph type="title" orient="vert"/>
          </p:nvPr>
        </p:nvSpPr>
        <p:spPr>
          <a:xfrm>
            <a:off x="4907756" y="527404"/>
            <a:ext cx="1478756" cy="8394877"/>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84A85B5-D2DF-4638-BEC2-C18977CDD2BB}"/>
              </a:ext>
            </a:extLst>
          </p:cNvPr>
          <p:cNvSpPr>
            <a:spLocks noGrp="1"/>
          </p:cNvSpPr>
          <p:nvPr>
            <p:ph type="body" orient="vert" idx="1"/>
          </p:nvPr>
        </p:nvSpPr>
        <p:spPr>
          <a:xfrm>
            <a:off x="471487" y="527404"/>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33FD73B-7CC2-4A50-A23F-41FAAA7EA392}"/>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610CF713-2949-44C5-BE80-23812D5E1E6B}"/>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EF7DF55F-6EB6-4A7B-942B-60414AC29425}"/>
              </a:ext>
            </a:extLst>
          </p:cNvPr>
          <p:cNvSpPr>
            <a:spLocks noGrp="1"/>
          </p:cNvSpPr>
          <p:nvPr>
            <p:ph type="sldNum" sz="quarter" idx="12"/>
          </p:nvPr>
        </p:nvSpPr>
        <p:spPr/>
        <p:txBody>
          <a:bodyPr/>
          <a:lstStyle>
            <a:lvl1pPr>
              <a:defRPr/>
            </a:lvl1pPr>
          </a:lstStyle>
          <a:p>
            <a:fld id="{80CBA120-10E9-480E-96BE-5681AB4C16F7}" type="slidenum">
              <a:rPr lang="en-US" altLang="ja-JP"/>
              <a:pPr/>
              <a:t>‹#›</a:t>
            </a:fld>
            <a:endParaRPr lang="en-US" altLang="ja-JP"/>
          </a:p>
        </p:txBody>
      </p:sp>
    </p:spTree>
    <p:extLst>
      <p:ext uri="{BB962C8B-B14F-4D97-AF65-F5344CB8AC3E}">
        <p14:creationId xmlns:p14="http://schemas.microsoft.com/office/powerpoint/2010/main" val="4029972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27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7" y="6871500"/>
            <a:ext cx="6427074" cy="2123828"/>
          </a:xfrm>
          <a:prstGeom prst="rect">
            <a:avLst/>
          </a:prstGeo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597287" y="4532320"/>
            <a:ext cx="6427074" cy="233918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a:xfrm>
            <a:off x="342900" y="9180513"/>
            <a:ext cx="1600200" cy="528637"/>
          </a:xfrm>
          <a:prstGeom prst="rect">
            <a:avLst/>
          </a:prstGeom>
          <a:ln/>
        </p:spPr>
        <p:txBody>
          <a:bodyPr/>
          <a:lstStyle>
            <a:lvl1pPr>
              <a:defRPr/>
            </a:lvl1pPr>
          </a:lstStyle>
          <a:p>
            <a:fld id="{3ECABAE8-7C1D-4F26-9AA0-A98D1A6BF636}" type="datetimeFigureOut">
              <a:rPr lang="ja-JP" altLang="en-US"/>
              <a:pPr/>
              <a:t>2021/11/19</a:t>
            </a:fld>
            <a:endParaRPr lang="en-US" altLang="ja-JP"/>
          </a:p>
        </p:txBody>
      </p:sp>
      <p:sp>
        <p:nvSpPr>
          <p:cNvPr id="5" name="フッター プレースホルダ 4"/>
          <p:cNvSpPr>
            <a:spLocks noGrp="1"/>
          </p:cNvSpPr>
          <p:nvPr>
            <p:ph type="ftr" sz="quarter" idx="11"/>
          </p:nvPr>
        </p:nvSpPr>
        <p:spPr>
          <a:xfrm>
            <a:off x="2343150" y="9180513"/>
            <a:ext cx="2171700" cy="528637"/>
          </a:xfrm>
          <a:prstGeom prst="rect">
            <a:avLst/>
          </a:prstGeom>
          <a:ln/>
        </p:spPr>
        <p:txBody>
          <a:bodyPr/>
          <a:lstStyle>
            <a:lvl1pPr>
              <a:defRPr/>
            </a:lvl1pPr>
          </a:lstStyle>
          <a:p>
            <a:endParaRPr lang="ja-JP" altLang="en-US"/>
          </a:p>
        </p:txBody>
      </p:sp>
      <p:sp>
        <p:nvSpPr>
          <p:cNvPr id="6" name="スライド番号プレースホルダ 5"/>
          <p:cNvSpPr>
            <a:spLocks noGrp="1"/>
          </p:cNvSpPr>
          <p:nvPr>
            <p:ph type="sldNum" sz="quarter" idx="12"/>
          </p:nvPr>
        </p:nvSpPr>
        <p:spPr>
          <a:xfrm>
            <a:off x="4914900" y="9180513"/>
            <a:ext cx="1600200" cy="528637"/>
          </a:xfrm>
          <a:prstGeom prst="rect">
            <a:avLst/>
          </a:prstGeom>
          <a:ln/>
        </p:spPr>
        <p:txBody>
          <a:bodyPr/>
          <a:lstStyle>
            <a:lvl1pPr>
              <a:defRPr/>
            </a:lvl1pPr>
          </a:lstStyle>
          <a:p>
            <a:fld id="{F64ED432-3D27-4391-B7A7-98D4C4D588AE}" type="slidenum">
              <a:rPr lang="ja-JP" altLang="en-US"/>
              <a:pPr/>
              <a:t>‹#›</a:t>
            </a:fld>
            <a:endParaRPr lang="en-US" altLang="ja-JP"/>
          </a:p>
        </p:txBody>
      </p:sp>
    </p:spTree>
    <p:extLst>
      <p:ext uri="{BB962C8B-B14F-4D97-AF65-F5344CB8AC3E}">
        <p14:creationId xmlns:p14="http://schemas.microsoft.com/office/powerpoint/2010/main" val="1913308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78063" y="2495127"/>
            <a:ext cx="3339558" cy="7057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3843642" y="2495127"/>
            <a:ext cx="3339558" cy="7057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a:xfrm>
            <a:off x="342900" y="9180513"/>
            <a:ext cx="1600200" cy="528637"/>
          </a:xfrm>
          <a:prstGeom prst="rect">
            <a:avLst/>
          </a:prstGeom>
          <a:ln/>
        </p:spPr>
        <p:txBody>
          <a:bodyPr/>
          <a:lstStyle>
            <a:lvl1pPr>
              <a:defRPr/>
            </a:lvl1pPr>
          </a:lstStyle>
          <a:p>
            <a:fld id="{CB09409A-8143-4EC2-9F19-A66EEC308FF2}" type="datetimeFigureOut">
              <a:rPr lang="ja-JP" altLang="en-US"/>
              <a:pPr/>
              <a:t>2021/11/19</a:t>
            </a:fld>
            <a:endParaRPr lang="en-US" altLang="ja-JP"/>
          </a:p>
        </p:txBody>
      </p:sp>
      <p:sp>
        <p:nvSpPr>
          <p:cNvPr id="6" name="フッター プレースホルダ 4"/>
          <p:cNvSpPr>
            <a:spLocks noGrp="1"/>
          </p:cNvSpPr>
          <p:nvPr>
            <p:ph type="ftr" sz="quarter" idx="11"/>
          </p:nvPr>
        </p:nvSpPr>
        <p:spPr>
          <a:xfrm>
            <a:off x="2343150" y="9180513"/>
            <a:ext cx="2171700" cy="528637"/>
          </a:xfrm>
          <a:prstGeom prst="rect">
            <a:avLst/>
          </a:prstGeom>
          <a:ln/>
        </p:spPr>
        <p:txBody>
          <a:bodyPr/>
          <a:lstStyle>
            <a:lvl1pPr>
              <a:defRPr/>
            </a:lvl1pPr>
          </a:lstStyle>
          <a:p>
            <a:endParaRPr lang="ja-JP" altLang="en-US"/>
          </a:p>
        </p:txBody>
      </p:sp>
      <p:sp>
        <p:nvSpPr>
          <p:cNvPr id="7" name="スライド番号プレースホルダ 5"/>
          <p:cNvSpPr>
            <a:spLocks noGrp="1"/>
          </p:cNvSpPr>
          <p:nvPr>
            <p:ph type="sldNum" sz="quarter" idx="12"/>
          </p:nvPr>
        </p:nvSpPr>
        <p:spPr>
          <a:xfrm>
            <a:off x="4914900" y="9180513"/>
            <a:ext cx="1600200" cy="528637"/>
          </a:xfrm>
          <a:prstGeom prst="rect">
            <a:avLst/>
          </a:prstGeom>
          <a:ln/>
        </p:spPr>
        <p:txBody>
          <a:bodyPr/>
          <a:lstStyle>
            <a:lvl1pPr>
              <a:defRPr/>
            </a:lvl1pPr>
          </a:lstStyle>
          <a:p>
            <a:fld id="{1007FE31-DD86-4109-8596-62AFCCA2E313}" type="slidenum">
              <a:rPr lang="ja-JP" altLang="en-US"/>
              <a:pPr/>
              <a:t>‹#›</a:t>
            </a:fld>
            <a:endParaRPr lang="en-US" altLang="ja-JP"/>
          </a:p>
        </p:txBody>
      </p:sp>
    </p:spTree>
    <p:extLst>
      <p:ext uri="{BB962C8B-B14F-4D97-AF65-F5344CB8AC3E}">
        <p14:creationId xmlns:p14="http://schemas.microsoft.com/office/powerpoint/2010/main" val="245673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378063" y="2393639"/>
            <a:ext cx="3340871" cy="99755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378063" y="3391194"/>
            <a:ext cx="3340871" cy="616108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841017" y="2393639"/>
            <a:ext cx="3342183" cy="99755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3841017" y="3391194"/>
            <a:ext cx="3342183" cy="616108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a:xfrm>
            <a:off x="342900" y="9180513"/>
            <a:ext cx="1600200" cy="528637"/>
          </a:xfrm>
          <a:prstGeom prst="rect">
            <a:avLst/>
          </a:prstGeom>
          <a:ln/>
        </p:spPr>
        <p:txBody>
          <a:bodyPr/>
          <a:lstStyle>
            <a:lvl1pPr>
              <a:defRPr/>
            </a:lvl1pPr>
          </a:lstStyle>
          <a:p>
            <a:fld id="{607FD836-4310-4D5E-9F9C-B07F6C45AC14}" type="datetimeFigureOut">
              <a:rPr lang="ja-JP" altLang="en-US"/>
              <a:pPr/>
              <a:t>2021/11/19</a:t>
            </a:fld>
            <a:endParaRPr lang="en-US" altLang="ja-JP"/>
          </a:p>
        </p:txBody>
      </p:sp>
      <p:sp>
        <p:nvSpPr>
          <p:cNvPr id="8" name="フッター プレースホルダ 4"/>
          <p:cNvSpPr>
            <a:spLocks noGrp="1"/>
          </p:cNvSpPr>
          <p:nvPr>
            <p:ph type="ftr" sz="quarter" idx="11"/>
          </p:nvPr>
        </p:nvSpPr>
        <p:spPr>
          <a:xfrm>
            <a:off x="2343150" y="9180513"/>
            <a:ext cx="2171700" cy="528637"/>
          </a:xfrm>
          <a:prstGeom prst="rect">
            <a:avLst/>
          </a:prstGeom>
          <a:ln/>
        </p:spPr>
        <p:txBody>
          <a:bodyPr/>
          <a:lstStyle>
            <a:lvl1pPr>
              <a:defRPr/>
            </a:lvl1pPr>
          </a:lstStyle>
          <a:p>
            <a:endParaRPr lang="ja-JP" altLang="en-US"/>
          </a:p>
        </p:txBody>
      </p:sp>
      <p:sp>
        <p:nvSpPr>
          <p:cNvPr id="9" name="スライド番号プレースホルダ 5"/>
          <p:cNvSpPr>
            <a:spLocks noGrp="1"/>
          </p:cNvSpPr>
          <p:nvPr>
            <p:ph type="sldNum" sz="quarter" idx="12"/>
          </p:nvPr>
        </p:nvSpPr>
        <p:spPr>
          <a:xfrm>
            <a:off x="4914900" y="9180513"/>
            <a:ext cx="1600200" cy="528637"/>
          </a:xfrm>
          <a:prstGeom prst="rect">
            <a:avLst/>
          </a:prstGeom>
          <a:ln/>
        </p:spPr>
        <p:txBody>
          <a:bodyPr/>
          <a:lstStyle>
            <a:lvl1pPr>
              <a:defRPr/>
            </a:lvl1pPr>
          </a:lstStyle>
          <a:p>
            <a:fld id="{C53791DE-B4FC-4D95-A916-9F2A1A58BEE5}" type="slidenum">
              <a:rPr lang="ja-JP" altLang="en-US"/>
              <a:pPr/>
              <a:t>‹#›</a:t>
            </a:fld>
            <a:endParaRPr lang="en-US" altLang="ja-JP"/>
          </a:p>
        </p:txBody>
      </p:sp>
    </p:spTree>
    <p:extLst>
      <p:ext uri="{BB962C8B-B14F-4D97-AF65-F5344CB8AC3E}">
        <p14:creationId xmlns:p14="http://schemas.microsoft.com/office/powerpoint/2010/main" val="2976252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a:lstStyle/>
          <a:p>
            <a:r>
              <a:rPr lang="ja-JP" altLang="en-US"/>
              <a:t>マスタ タイトルの書式設定</a:t>
            </a:r>
          </a:p>
        </p:txBody>
      </p:sp>
      <p:sp>
        <p:nvSpPr>
          <p:cNvPr id="3" name="日付プレースホルダ 3"/>
          <p:cNvSpPr>
            <a:spLocks noGrp="1"/>
          </p:cNvSpPr>
          <p:nvPr>
            <p:ph type="dt" sz="half" idx="10"/>
          </p:nvPr>
        </p:nvSpPr>
        <p:spPr>
          <a:xfrm>
            <a:off x="342900" y="9180513"/>
            <a:ext cx="1600200" cy="528637"/>
          </a:xfrm>
          <a:prstGeom prst="rect">
            <a:avLst/>
          </a:prstGeom>
          <a:ln/>
        </p:spPr>
        <p:txBody>
          <a:bodyPr/>
          <a:lstStyle>
            <a:lvl1pPr>
              <a:defRPr/>
            </a:lvl1pPr>
          </a:lstStyle>
          <a:p>
            <a:fld id="{9C538A9E-96AB-4F69-86CA-CBB0FBD0CAE9}" type="datetimeFigureOut">
              <a:rPr lang="ja-JP" altLang="en-US"/>
              <a:pPr/>
              <a:t>2021/11/19</a:t>
            </a:fld>
            <a:endParaRPr lang="en-US" altLang="ja-JP"/>
          </a:p>
        </p:txBody>
      </p:sp>
      <p:sp>
        <p:nvSpPr>
          <p:cNvPr id="4" name="フッター プレースホルダ 4"/>
          <p:cNvSpPr>
            <a:spLocks noGrp="1"/>
          </p:cNvSpPr>
          <p:nvPr>
            <p:ph type="ftr" sz="quarter" idx="11"/>
          </p:nvPr>
        </p:nvSpPr>
        <p:spPr>
          <a:xfrm>
            <a:off x="2343150" y="9180513"/>
            <a:ext cx="2171700" cy="528637"/>
          </a:xfrm>
          <a:prstGeom prst="rect">
            <a:avLst/>
          </a:prstGeom>
          <a:ln/>
        </p:spPr>
        <p:txBody>
          <a:bodyPr/>
          <a:lstStyle>
            <a:lvl1pPr>
              <a:defRPr/>
            </a:lvl1pPr>
          </a:lstStyle>
          <a:p>
            <a:endParaRPr lang="ja-JP" altLang="en-US"/>
          </a:p>
        </p:txBody>
      </p:sp>
      <p:sp>
        <p:nvSpPr>
          <p:cNvPr id="5" name="スライド番号プレースホルダ 5"/>
          <p:cNvSpPr>
            <a:spLocks noGrp="1"/>
          </p:cNvSpPr>
          <p:nvPr>
            <p:ph type="sldNum" sz="quarter" idx="12"/>
          </p:nvPr>
        </p:nvSpPr>
        <p:spPr>
          <a:xfrm>
            <a:off x="4914900" y="9180513"/>
            <a:ext cx="1600200" cy="528637"/>
          </a:xfrm>
          <a:prstGeom prst="rect">
            <a:avLst/>
          </a:prstGeom>
          <a:ln/>
        </p:spPr>
        <p:txBody>
          <a:bodyPr/>
          <a:lstStyle>
            <a:lvl1pPr>
              <a:defRPr/>
            </a:lvl1pPr>
          </a:lstStyle>
          <a:p>
            <a:fld id="{A13EE594-D7CD-4A9A-BE44-36C38D67463F}" type="slidenum">
              <a:rPr lang="ja-JP" altLang="en-US"/>
              <a:pPr/>
              <a:t>‹#›</a:t>
            </a:fld>
            <a:endParaRPr lang="en-US" altLang="ja-JP"/>
          </a:p>
        </p:txBody>
      </p:sp>
    </p:spTree>
    <p:extLst>
      <p:ext uri="{BB962C8B-B14F-4D97-AF65-F5344CB8AC3E}">
        <p14:creationId xmlns:p14="http://schemas.microsoft.com/office/powerpoint/2010/main" val="383544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a:xfrm>
            <a:off x="342900" y="9180513"/>
            <a:ext cx="1600200" cy="528637"/>
          </a:xfrm>
          <a:prstGeom prst="rect">
            <a:avLst/>
          </a:prstGeom>
          <a:ln/>
        </p:spPr>
        <p:txBody>
          <a:bodyPr/>
          <a:lstStyle>
            <a:lvl1pPr>
              <a:defRPr/>
            </a:lvl1pPr>
          </a:lstStyle>
          <a:p>
            <a:fld id="{DD0F9879-BB59-40D3-BCC5-3B1B4B77A87B}" type="datetimeFigureOut">
              <a:rPr lang="ja-JP" altLang="en-US"/>
              <a:pPr/>
              <a:t>2021/11/19</a:t>
            </a:fld>
            <a:endParaRPr lang="en-US" altLang="ja-JP"/>
          </a:p>
        </p:txBody>
      </p:sp>
      <p:sp>
        <p:nvSpPr>
          <p:cNvPr id="3" name="フッター プレースホルダ 4"/>
          <p:cNvSpPr>
            <a:spLocks noGrp="1"/>
          </p:cNvSpPr>
          <p:nvPr>
            <p:ph type="ftr" sz="quarter" idx="11"/>
          </p:nvPr>
        </p:nvSpPr>
        <p:spPr>
          <a:xfrm>
            <a:off x="2343150" y="9180513"/>
            <a:ext cx="2171700" cy="528637"/>
          </a:xfrm>
          <a:prstGeom prst="rect">
            <a:avLst/>
          </a:prstGeom>
          <a:ln/>
        </p:spPr>
        <p:txBody>
          <a:bodyPr/>
          <a:lstStyle>
            <a:lvl1pPr>
              <a:defRPr/>
            </a:lvl1pPr>
          </a:lstStyle>
          <a:p>
            <a:endParaRPr lang="ja-JP" altLang="en-US"/>
          </a:p>
        </p:txBody>
      </p:sp>
      <p:sp>
        <p:nvSpPr>
          <p:cNvPr id="4" name="スライド番号プレースホルダ 5"/>
          <p:cNvSpPr>
            <a:spLocks noGrp="1"/>
          </p:cNvSpPr>
          <p:nvPr>
            <p:ph type="sldNum" sz="quarter" idx="12"/>
          </p:nvPr>
        </p:nvSpPr>
        <p:spPr>
          <a:xfrm>
            <a:off x="4914900" y="9180513"/>
            <a:ext cx="1600200" cy="528637"/>
          </a:xfrm>
          <a:prstGeom prst="rect">
            <a:avLst/>
          </a:prstGeom>
          <a:ln/>
        </p:spPr>
        <p:txBody>
          <a:bodyPr/>
          <a:lstStyle>
            <a:lvl1pPr>
              <a:defRPr/>
            </a:lvl1pPr>
          </a:lstStyle>
          <a:p>
            <a:fld id="{AB02B493-3556-4B70-8789-4D6D392AFEB0}" type="slidenum">
              <a:rPr lang="ja-JP" altLang="en-US"/>
              <a:pPr/>
              <a:t>‹#›</a:t>
            </a:fld>
            <a:endParaRPr lang="en-US" altLang="ja-JP"/>
          </a:p>
        </p:txBody>
      </p:sp>
    </p:spTree>
    <p:extLst>
      <p:ext uri="{BB962C8B-B14F-4D97-AF65-F5344CB8AC3E}">
        <p14:creationId xmlns:p14="http://schemas.microsoft.com/office/powerpoint/2010/main" val="169503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5756"/>
            <a:ext cx="2487603" cy="1811937"/>
          </a:xfrm>
          <a:prstGeom prst="rect">
            <a:avLst/>
          </a:prstGeo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2956244" y="425756"/>
            <a:ext cx="4226956" cy="912652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78064" y="2237694"/>
            <a:ext cx="2487603" cy="731458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a:xfrm>
            <a:off x="342900" y="9180513"/>
            <a:ext cx="1600200" cy="528637"/>
          </a:xfrm>
          <a:prstGeom prst="rect">
            <a:avLst/>
          </a:prstGeom>
          <a:ln/>
        </p:spPr>
        <p:txBody>
          <a:bodyPr/>
          <a:lstStyle>
            <a:lvl1pPr>
              <a:defRPr/>
            </a:lvl1pPr>
          </a:lstStyle>
          <a:p>
            <a:fld id="{BD3045EF-6C1D-4E0D-8435-9CCA55119B9D}" type="datetimeFigureOut">
              <a:rPr lang="ja-JP" altLang="en-US"/>
              <a:pPr/>
              <a:t>2021/11/19</a:t>
            </a:fld>
            <a:endParaRPr lang="en-US" altLang="ja-JP"/>
          </a:p>
        </p:txBody>
      </p:sp>
      <p:sp>
        <p:nvSpPr>
          <p:cNvPr id="6" name="フッター プレースホルダ 4"/>
          <p:cNvSpPr>
            <a:spLocks noGrp="1"/>
          </p:cNvSpPr>
          <p:nvPr>
            <p:ph type="ftr" sz="quarter" idx="11"/>
          </p:nvPr>
        </p:nvSpPr>
        <p:spPr>
          <a:xfrm>
            <a:off x="2343150" y="9180513"/>
            <a:ext cx="2171700" cy="528637"/>
          </a:xfrm>
          <a:prstGeom prst="rect">
            <a:avLst/>
          </a:prstGeom>
          <a:ln/>
        </p:spPr>
        <p:txBody>
          <a:bodyPr/>
          <a:lstStyle>
            <a:lvl1pPr>
              <a:defRPr/>
            </a:lvl1pPr>
          </a:lstStyle>
          <a:p>
            <a:endParaRPr lang="ja-JP" altLang="en-US"/>
          </a:p>
        </p:txBody>
      </p:sp>
      <p:sp>
        <p:nvSpPr>
          <p:cNvPr id="7" name="スライド番号プレースホルダ 5"/>
          <p:cNvSpPr>
            <a:spLocks noGrp="1"/>
          </p:cNvSpPr>
          <p:nvPr>
            <p:ph type="sldNum" sz="quarter" idx="12"/>
          </p:nvPr>
        </p:nvSpPr>
        <p:spPr>
          <a:xfrm>
            <a:off x="4914900" y="9180513"/>
            <a:ext cx="1600200" cy="528637"/>
          </a:xfrm>
          <a:prstGeom prst="rect">
            <a:avLst/>
          </a:prstGeom>
          <a:ln/>
        </p:spPr>
        <p:txBody>
          <a:bodyPr/>
          <a:lstStyle>
            <a:lvl1pPr>
              <a:defRPr/>
            </a:lvl1pPr>
          </a:lstStyle>
          <a:p>
            <a:fld id="{1E4CC36B-96C1-45B4-B842-264A58831132}" type="slidenum">
              <a:rPr lang="ja-JP" altLang="en-US"/>
              <a:pPr/>
              <a:t>‹#›</a:t>
            </a:fld>
            <a:endParaRPr lang="en-US" altLang="ja-JP"/>
          </a:p>
        </p:txBody>
      </p:sp>
    </p:spTree>
    <p:extLst>
      <p:ext uri="{BB962C8B-B14F-4D97-AF65-F5344CB8AC3E}">
        <p14:creationId xmlns:p14="http://schemas.microsoft.com/office/powerpoint/2010/main" val="2682280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0"/>
            <a:ext cx="4536758" cy="883691"/>
          </a:xfrm>
          <a:prstGeom prst="rect">
            <a:avLst/>
          </a:prstGeo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482060" y="955475"/>
            <a:ext cx="4536758" cy="6416040"/>
          </a:xfrm>
          <a:prstGeom prst="rect">
            <a:avLst/>
          </a:prstGeom>
        </p:spPr>
        <p:txBody>
          <a:bodyPr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482060" y="8369071"/>
            <a:ext cx="4536758" cy="125498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a:xfrm>
            <a:off x="342900" y="9180513"/>
            <a:ext cx="1600200" cy="528637"/>
          </a:xfrm>
          <a:prstGeom prst="rect">
            <a:avLst/>
          </a:prstGeom>
          <a:ln/>
        </p:spPr>
        <p:txBody>
          <a:bodyPr/>
          <a:lstStyle>
            <a:lvl1pPr>
              <a:defRPr/>
            </a:lvl1pPr>
          </a:lstStyle>
          <a:p>
            <a:fld id="{EEBB021A-A091-4754-98E4-9BC8C7A9B30F}" type="datetimeFigureOut">
              <a:rPr lang="ja-JP" altLang="en-US"/>
              <a:pPr/>
              <a:t>2021/11/19</a:t>
            </a:fld>
            <a:endParaRPr lang="en-US" altLang="ja-JP"/>
          </a:p>
        </p:txBody>
      </p:sp>
      <p:sp>
        <p:nvSpPr>
          <p:cNvPr id="6" name="フッター プレースホルダ 4"/>
          <p:cNvSpPr>
            <a:spLocks noGrp="1"/>
          </p:cNvSpPr>
          <p:nvPr>
            <p:ph type="ftr" sz="quarter" idx="11"/>
          </p:nvPr>
        </p:nvSpPr>
        <p:spPr>
          <a:xfrm>
            <a:off x="2343150" y="9180513"/>
            <a:ext cx="2171700" cy="528637"/>
          </a:xfrm>
          <a:prstGeom prst="rect">
            <a:avLst/>
          </a:prstGeom>
          <a:ln/>
        </p:spPr>
        <p:txBody>
          <a:bodyPr/>
          <a:lstStyle>
            <a:lvl1pPr>
              <a:defRPr/>
            </a:lvl1pPr>
          </a:lstStyle>
          <a:p>
            <a:endParaRPr lang="ja-JP" altLang="en-US"/>
          </a:p>
        </p:txBody>
      </p:sp>
      <p:sp>
        <p:nvSpPr>
          <p:cNvPr id="7" name="スライド番号プレースホルダ 5"/>
          <p:cNvSpPr>
            <a:spLocks noGrp="1"/>
          </p:cNvSpPr>
          <p:nvPr>
            <p:ph type="sldNum" sz="quarter" idx="12"/>
          </p:nvPr>
        </p:nvSpPr>
        <p:spPr>
          <a:xfrm>
            <a:off x="4914900" y="9180513"/>
            <a:ext cx="1600200" cy="528637"/>
          </a:xfrm>
          <a:prstGeom prst="rect">
            <a:avLst/>
          </a:prstGeom>
          <a:ln/>
        </p:spPr>
        <p:txBody>
          <a:bodyPr/>
          <a:lstStyle>
            <a:lvl1pPr>
              <a:defRPr/>
            </a:lvl1pPr>
          </a:lstStyle>
          <a:p>
            <a:fld id="{576E65D2-181A-4149-8A67-88B066F3795A}" type="slidenum">
              <a:rPr lang="ja-JP" altLang="en-US"/>
              <a:pPr/>
              <a:t>‹#›</a:t>
            </a:fld>
            <a:endParaRPr lang="en-US" altLang="ja-JP"/>
          </a:p>
        </p:txBody>
      </p:sp>
    </p:spTree>
    <p:extLst>
      <p:ext uri="{BB962C8B-B14F-4D97-AF65-F5344CB8AC3E}">
        <p14:creationId xmlns:p14="http://schemas.microsoft.com/office/powerpoint/2010/main" val="165359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図 2" descr="パソコンの画面&#10;&#10;自動的に生成された説明">
            <a:extLst>
              <a:ext uri="{FF2B5EF4-FFF2-40B4-BE49-F238E27FC236}">
                <a16:creationId xmlns:a16="http://schemas.microsoft.com/office/drawing/2014/main" id="{5B1B79B4-931D-8646-92BD-2DB411D3679D}"/>
              </a:ext>
            </a:extLst>
          </p:cNvPr>
          <p:cNvPicPr>
            <a:picLocks noChangeAspect="1"/>
          </p:cNvPicPr>
          <p:nvPr userDrawn="1"/>
        </p:nvPicPr>
        <p:blipFill rotWithShape="1">
          <a:blip r:embed="rId14" cstate="print">
            <a:alphaModFix/>
            <a:extLst>
              <a:ext uri="{28A0092B-C50C-407E-A947-70E740481C1C}">
                <a14:useLocalDpi xmlns:a14="http://schemas.microsoft.com/office/drawing/2010/main"/>
              </a:ext>
            </a:extLst>
          </a:blip>
          <a:srcRect/>
          <a:stretch/>
        </p:blipFill>
        <p:spPr>
          <a:xfrm>
            <a:off x="0" y="-12671"/>
            <a:ext cx="6858000" cy="9931342"/>
          </a:xfrm>
          <a:prstGeom prst="rect">
            <a:avLst/>
          </a:prstGeom>
        </p:spPr>
      </p:pic>
      <p:pic>
        <p:nvPicPr>
          <p:cNvPr id="5" name="図 4" descr="ロゴ&#10;&#10;自動的に生成された説明">
            <a:extLst>
              <a:ext uri="{FF2B5EF4-FFF2-40B4-BE49-F238E27FC236}">
                <a16:creationId xmlns:a16="http://schemas.microsoft.com/office/drawing/2014/main" id="{89B12E15-133F-D247-B814-49B0667D5B0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005677" y="191146"/>
            <a:ext cx="643846" cy="643846"/>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60" r:id="rId10"/>
    <p:sldLayoutId id="2147483661" r:id="rId11"/>
    <p:sldLayoutId id="2147483662" r:id="rId12"/>
  </p:sldLayoutIdLst>
  <p:txStyles>
    <p:titleStyle>
      <a:lvl1pPr algn="ctr" defTabSz="839788" rtl="0" fontAlgn="base">
        <a:spcBef>
          <a:spcPct val="0"/>
        </a:spcBef>
        <a:spcAft>
          <a:spcPct val="0"/>
        </a:spcAft>
        <a:defRPr kumimoji="1" sz="4000" kern="1200">
          <a:solidFill>
            <a:schemeClr val="tx1"/>
          </a:solidFill>
          <a:latin typeface="+mj-lt"/>
          <a:ea typeface="+mj-ea"/>
          <a:cs typeface="+mj-cs"/>
        </a:defRPr>
      </a:lvl1pPr>
      <a:lvl2pPr algn="ctr" defTabSz="839788" rtl="0" fontAlgn="base">
        <a:spcBef>
          <a:spcPct val="0"/>
        </a:spcBef>
        <a:spcAft>
          <a:spcPct val="0"/>
        </a:spcAft>
        <a:defRPr kumimoji="1" sz="4000">
          <a:solidFill>
            <a:schemeClr val="tx1"/>
          </a:solidFill>
          <a:latin typeface="Calibri" pitchFamily="34" charset="0"/>
          <a:ea typeface="ＭＳ Ｐゴシック" charset="-128"/>
        </a:defRPr>
      </a:lvl2pPr>
      <a:lvl3pPr algn="ctr" defTabSz="839788" rtl="0" fontAlgn="base">
        <a:spcBef>
          <a:spcPct val="0"/>
        </a:spcBef>
        <a:spcAft>
          <a:spcPct val="0"/>
        </a:spcAft>
        <a:defRPr kumimoji="1" sz="4000">
          <a:solidFill>
            <a:schemeClr val="tx1"/>
          </a:solidFill>
          <a:latin typeface="Calibri" pitchFamily="34" charset="0"/>
          <a:ea typeface="ＭＳ Ｐゴシック" charset="-128"/>
        </a:defRPr>
      </a:lvl3pPr>
      <a:lvl4pPr algn="ctr" defTabSz="839788" rtl="0" fontAlgn="base">
        <a:spcBef>
          <a:spcPct val="0"/>
        </a:spcBef>
        <a:spcAft>
          <a:spcPct val="0"/>
        </a:spcAft>
        <a:defRPr kumimoji="1" sz="4000">
          <a:solidFill>
            <a:schemeClr val="tx1"/>
          </a:solidFill>
          <a:latin typeface="Calibri" pitchFamily="34" charset="0"/>
          <a:ea typeface="ＭＳ Ｐゴシック" charset="-128"/>
        </a:defRPr>
      </a:lvl4pPr>
      <a:lvl5pPr algn="ctr" defTabSz="839788" rtl="0" fontAlgn="base">
        <a:spcBef>
          <a:spcPct val="0"/>
        </a:spcBef>
        <a:spcAft>
          <a:spcPct val="0"/>
        </a:spcAft>
        <a:defRPr kumimoji="1" sz="4000">
          <a:solidFill>
            <a:schemeClr val="tx1"/>
          </a:solidFill>
          <a:latin typeface="Calibri" pitchFamily="34" charset="0"/>
          <a:ea typeface="ＭＳ Ｐゴシック" charset="-128"/>
        </a:defRPr>
      </a:lvl5pPr>
      <a:lvl6pPr marL="457200" algn="ctr" defTabSz="839788" rtl="0" fontAlgn="base">
        <a:spcBef>
          <a:spcPct val="0"/>
        </a:spcBef>
        <a:spcAft>
          <a:spcPct val="0"/>
        </a:spcAft>
        <a:defRPr kumimoji="1" sz="4000">
          <a:solidFill>
            <a:schemeClr val="tx1"/>
          </a:solidFill>
          <a:latin typeface="Calibri" pitchFamily="34" charset="0"/>
          <a:ea typeface="ＭＳ Ｐゴシック" charset="-128"/>
        </a:defRPr>
      </a:lvl6pPr>
      <a:lvl7pPr marL="914400" algn="ctr" defTabSz="839788" rtl="0" fontAlgn="base">
        <a:spcBef>
          <a:spcPct val="0"/>
        </a:spcBef>
        <a:spcAft>
          <a:spcPct val="0"/>
        </a:spcAft>
        <a:defRPr kumimoji="1" sz="4000">
          <a:solidFill>
            <a:schemeClr val="tx1"/>
          </a:solidFill>
          <a:latin typeface="Calibri" pitchFamily="34" charset="0"/>
          <a:ea typeface="ＭＳ Ｐゴシック" charset="-128"/>
        </a:defRPr>
      </a:lvl7pPr>
      <a:lvl8pPr marL="1371600" algn="ctr" defTabSz="839788" rtl="0" fontAlgn="base">
        <a:spcBef>
          <a:spcPct val="0"/>
        </a:spcBef>
        <a:spcAft>
          <a:spcPct val="0"/>
        </a:spcAft>
        <a:defRPr kumimoji="1" sz="4000">
          <a:solidFill>
            <a:schemeClr val="tx1"/>
          </a:solidFill>
          <a:latin typeface="Calibri" pitchFamily="34" charset="0"/>
          <a:ea typeface="ＭＳ Ｐゴシック" charset="-128"/>
        </a:defRPr>
      </a:lvl8pPr>
      <a:lvl9pPr marL="1828800" algn="ctr" defTabSz="839788" rtl="0" fontAlgn="base">
        <a:spcBef>
          <a:spcPct val="0"/>
        </a:spcBef>
        <a:spcAft>
          <a:spcPct val="0"/>
        </a:spcAft>
        <a:defRPr kumimoji="1" sz="4000">
          <a:solidFill>
            <a:schemeClr val="tx1"/>
          </a:solidFill>
          <a:latin typeface="Calibri" pitchFamily="34" charset="0"/>
          <a:ea typeface="ＭＳ Ｐゴシック" charset="-128"/>
        </a:defRPr>
      </a:lvl9pPr>
    </p:titleStyle>
    <p:bodyStyle>
      <a:lvl1pPr marL="314325" indent="-314325" algn="l" defTabSz="839788" rtl="0" fontAlgn="base">
        <a:spcBef>
          <a:spcPct val="20000"/>
        </a:spcBef>
        <a:spcAft>
          <a:spcPct val="0"/>
        </a:spcAft>
        <a:buFont typeface="Arial" charset="0"/>
        <a:buChar char="•"/>
        <a:defRPr kumimoji="1" sz="2900" kern="1200">
          <a:solidFill>
            <a:schemeClr val="tx1"/>
          </a:solidFill>
          <a:latin typeface="+mn-lt"/>
          <a:ea typeface="+mn-ea"/>
          <a:cs typeface="+mn-cs"/>
        </a:defRPr>
      </a:lvl1pPr>
      <a:lvl2pPr marL="682625" indent="-263525" algn="l" defTabSz="839788" rtl="0" fontAlgn="base">
        <a:spcBef>
          <a:spcPct val="20000"/>
        </a:spcBef>
        <a:spcAft>
          <a:spcPct val="0"/>
        </a:spcAft>
        <a:buFont typeface="Arial" charset="0"/>
        <a:buChar char="–"/>
        <a:defRPr kumimoji="1" sz="2600" kern="1200">
          <a:solidFill>
            <a:schemeClr val="tx1"/>
          </a:solidFill>
          <a:latin typeface="+mn-lt"/>
          <a:ea typeface="+mn-ea"/>
          <a:cs typeface="+mn-cs"/>
        </a:defRPr>
      </a:lvl2pPr>
      <a:lvl3pPr marL="1049338" indent="-209550" algn="l" defTabSz="839788" rtl="0" fontAlgn="base">
        <a:spcBef>
          <a:spcPct val="20000"/>
        </a:spcBef>
        <a:spcAft>
          <a:spcPct val="0"/>
        </a:spcAft>
        <a:buFont typeface="Arial" charset="0"/>
        <a:buChar char="•"/>
        <a:defRPr kumimoji="1" sz="2200" kern="1200">
          <a:solidFill>
            <a:schemeClr val="tx1"/>
          </a:solidFill>
          <a:latin typeface="+mn-lt"/>
          <a:ea typeface="+mn-ea"/>
          <a:cs typeface="+mn-cs"/>
        </a:defRPr>
      </a:lvl3pPr>
      <a:lvl4pPr marL="1470025" indent="-212725" algn="l" defTabSz="839788" rtl="0" fontAlgn="base">
        <a:spcBef>
          <a:spcPct val="20000"/>
        </a:spcBef>
        <a:spcAft>
          <a:spcPct val="0"/>
        </a:spcAft>
        <a:buFont typeface="Arial" charset="0"/>
        <a:buChar char="–"/>
        <a:defRPr kumimoji="1" kern="1200">
          <a:solidFill>
            <a:schemeClr val="tx1"/>
          </a:solidFill>
          <a:latin typeface="+mn-lt"/>
          <a:ea typeface="+mn-ea"/>
          <a:cs typeface="+mn-cs"/>
        </a:defRPr>
      </a:lvl4pPr>
      <a:lvl5pPr marL="1889125" indent="-209550" algn="l" defTabSz="839788" rtl="0" fontAlgn="base">
        <a:spcBef>
          <a:spcPct val="20000"/>
        </a:spcBef>
        <a:spcAft>
          <a:spcPct val="0"/>
        </a:spcAft>
        <a:buFont typeface="Arial" charset="0"/>
        <a:buChar char="»"/>
        <a:defRPr kumimoj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744B1C2-5CA5-4193-B956-E0DBDCFFD744}"/>
              </a:ext>
            </a:extLst>
          </p:cNvPr>
          <p:cNvSpPr>
            <a:spLocks noGrp="1"/>
          </p:cNvSpPr>
          <p:nvPr>
            <p:ph type="title"/>
          </p:nvPr>
        </p:nvSpPr>
        <p:spPr>
          <a:xfrm>
            <a:off x="471489" y="527050"/>
            <a:ext cx="5915025" cy="1914525"/>
          </a:xfrm>
          <a:prstGeom prst="rect">
            <a:avLst/>
          </a:prstGeom>
        </p:spPr>
        <p:txBody>
          <a:bodyPr vert="horz" lIns="91440" tIns="45720" rIns="91440" bIns="45720" rtlCol="0" anchor="ctr">
            <a:normAutofit/>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0FB61D8-7998-424F-BA93-E869DE9C6014}"/>
              </a:ext>
            </a:extLst>
          </p:cNvPr>
          <p:cNvSpPr>
            <a:spLocks noGrp="1"/>
          </p:cNvSpPr>
          <p:nvPr>
            <p:ph type="body" idx="1"/>
          </p:nvPr>
        </p:nvSpPr>
        <p:spPr>
          <a:xfrm>
            <a:off x="471489" y="2636838"/>
            <a:ext cx="5915025" cy="628491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664E59B-67F5-41D9-AEB1-B52CCAB28418}"/>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661" smtClean="0">
                <a:solidFill>
                  <a:schemeClr val="tx1">
                    <a:tint val="75000"/>
                  </a:schemeClr>
                </a:solidFill>
                <a:ea typeface="ＭＳ Ｐゴシック" panose="020B0600070205080204" pitchFamily="50" charset="-128"/>
              </a:defRPr>
            </a:lvl1pPr>
          </a:lstStyle>
          <a:p>
            <a:pPr>
              <a:defRPr/>
            </a:pPr>
            <a:fld id="{40F290DA-8F1C-47D9-9638-5C6F17DAA8F5}" type="datetimeFigureOut">
              <a:rPr lang="ja-JP" altLang="en-US"/>
              <a:pPr>
                <a:defRPr/>
              </a:pPr>
              <a:t>2021/11/19</a:t>
            </a:fld>
            <a:endParaRPr lang="ja-JP" altLang="en-US"/>
          </a:p>
        </p:txBody>
      </p:sp>
      <p:sp>
        <p:nvSpPr>
          <p:cNvPr id="5" name="フッター プレースホルダー 4">
            <a:extLst>
              <a:ext uri="{FF2B5EF4-FFF2-40B4-BE49-F238E27FC236}">
                <a16:creationId xmlns:a16="http://schemas.microsoft.com/office/drawing/2014/main" id="{74ADEE33-8129-40C2-9749-B8FB1547B677}"/>
              </a:ext>
            </a:extLst>
          </p:cNvPr>
          <p:cNvSpPr>
            <a:spLocks noGrp="1"/>
          </p:cNvSpPr>
          <p:nvPr>
            <p:ph type="ftr" sz="quarter" idx="3"/>
          </p:nvPr>
        </p:nvSpPr>
        <p:spPr>
          <a:xfrm>
            <a:off x="2271714" y="9182100"/>
            <a:ext cx="2314575" cy="527050"/>
          </a:xfrm>
          <a:prstGeom prst="rect">
            <a:avLst/>
          </a:prstGeom>
        </p:spPr>
        <p:txBody>
          <a:bodyPr vert="horz" lIns="91440" tIns="45720" rIns="91440" bIns="45720" rtlCol="0" anchor="ctr"/>
          <a:lstStyle>
            <a:lvl1pPr algn="ctr">
              <a:defRPr sz="661">
                <a:solidFill>
                  <a:schemeClr val="tx1">
                    <a:tint val="75000"/>
                  </a:schemeClr>
                </a:solidFill>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A22CC1FE-3042-45E7-9FB4-06618A1B96D2}"/>
              </a:ext>
            </a:extLst>
          </p:cNvPr>
          <p:cNvSpPr>
            <a:spLocks noGrp="1"/>
          </p:cNvSpPr>
          <p:nvPr>
            <p:ph type="sldNum" sz="quarter" idx="4"/>
          </p:nvPr>
        </p:nvSpPr>
        <p:spPr>
          <a:xfrm>
            <a:off x="4843463" y="9182100"/>
            <a:ext cx="1543050" cy="527050"/>
          </a:xfrm>
          <a:prstGeom prst="rect">
            <a:avLst/>
          </a:prstGeom>
        </p:spPr>
        <p:txBody>
          <a:bodyPr vert="horz" wrap="square" lIns="91440" tIns="45720" rIns="91440" bIns="45720" numCol="1" anchor="ctr" anchorCtr="0" compatLnSpc="1">
            <a:prstTxWarp prst="textNoShape">
              <a:avLst/>
            </a:prstTxWarp>
          </a:bodyPr>
          <a:lstStyle>
            <a:lvl1pPr algn="r">
              <a:defRPr sz="588">
                <a:solidFill>
                  <a:srgbClr val="898989"/>
                </a:solidFill>
              </a:defRPr>
            </a:lvl1pPr>
          </a:lstStyle>
          <a:p>
            <a:fld id="{8E8F4792-91C9-406C-AE77-BC36C16AB094}" type="slidenum">
              <a:rPr lang="ja-JP" altLang="en-US"/>
              <a:pPr/>
              <a:t>‹#›</a:t>
            </a:fld>
            <a:endParaRPr lang="ja-JP" altLang="en-US"/>
          </a:p>
        </p:txBody>
      </p:sp>
    </p:spTree>
    <p:extLst>
      <p:ext uri="{BB962C8B-B14F-4D97-AF65-F5344CB8AC3E}">
        <p14:creationId xmlns:p14="http://schemas.microsoft.com/office/powerpoint/2010/main" val="84883491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503621" rtl="0" fontAlgn="base">
        <a:lnSpc>
          <a:spcPct val="90000"/>
        </a:lnSpc>
        <a:spcBef>
          <a:spcPct val="0"/>
        </a:spcBef>
        <a:spcAft>
          <a:spcPct val="0"/>
        </a:spcAft>
        <a:defRPr kumimoji="1" sz="2350" kern="1200">
          <a:solidFill>
            <a:schemeClr val="tx1"/>
          </a:solidFill>
          <a:latin typeface="+mj-lt"/>
          <a:ea typeface="+mj-ea"/>
          <a:cs typeface="+mj-cs"/>
        </a:defRPr>
      </a:lvl1pPr>
      <a:lvl2pPr algn="l" defTabSz="503621" rtl="0" fontAlgn="base">
        <a:lnSpc>
          <a:spcPct val="90000"/>
        </a:lnSpc>
        <a:spcBef>
          <a:spcPct val="0"/>
        </a:spcBef>
        <a:spcAft>
          <a:spcPct val="0"/>
        </a:spcAft>
        <a:defRPr kumimoji="1" sz="2350">
          <a:solidFill>
            <a:schemeClr val="tx1"/>
          </a:solidFill>
          <a:latin typeface="游ゴシック Light" panose="020B0300000000000000" pitchFamily="34" charset="-128"/>
          <a:ea typeface="游ゴシック Light" panose="020B0300000000000000" pitchFamily="34" charset="-128"/>
        </a:defRPr>
      </a:lvl2pPr>
      <a:lvl3pPr algn="l" defTabSz="503621" rtl="0" fontAlgn="base">
        <a:lnSpc>
          <a:spcPct val="90000"/>
        </a:lnSpc>
        <a:spcBef>
          <a:spcPct val="0"/>
        </a:spcBef>
        <a:spcAft>
          <a:spcPct val="0"/>
        </a:spcAft>
        <a:defRPr kumimoji="1" sz="2350">
          <a:solidFill>
            <a:schemeClr val="tx1"/>
          </a:solidFill>
          <a:latin typeface="游ゴシック Light" panose="020B0300000000000000" pitchFamily="34" charset="-128"/>
          <a:ea typeface="游ゴシック Light" panose="020B0300000000000000" pitchFamily="34" charset="-128"/>
        </a:defRPr>
      </a:lvl3pPr>
      <a:lvl4pPr algn="l" defTabSz="503621" rtl="0" fontAlgn="base">
        <a:lnSpc>
          <a:spcPct val="90000"/>
        </a:lnSpc>
        <a:spcBef>
          <a:spcPct val="0"/>
        </a:spcBef>
        <a:spcAft>
          <a:spcPct val="0"/>
        </a:spcAft>
        <a:defRPr kumimoji="1" sz="2350">
          <a:solidFill>
            <a:schemeClr val="tx1"/>
          </a:solidFill>
          <a:latin typeface="游ゴシック Light" panose="020B0300000000000000" pitchFamily="34" charset="-128"/>
          <a:ea typeface="游ゴシック Light" panose="020B0300000000000000" pitchFamily="34" charset="-128"/>
        </a:defRPr>
      </a:lvl4pPr>
      <a:lvl5pPr algn="l" defTabSz="503621" rtl="0" fontAlgn="base">
        <a:lnSpc>
          <a:spcPct val="90000"/>
        </a:lnSpc>
        <a:spcBef>
          <a:spcPct val="0"/>
        </a:spcBef>
        <a:spcAft>
          <a:spcPct val="0"/>
        </a:spcAft>
        <a:defRPr kumimoji="1" sz="2350">
          <a:solidFill>
            <a:schemeClr val="tx1"/>
          </a:solidFill>
          <a:latin typeface="游ゴシック Light" panose="020B0300000000000000" pitchFamily="34" charset="-128"/>
          <a:ea typeface="游ゴシック Light" panose="020B0300000000000000" pitchFamily="34" charset="-128"/>
        </a:defRPr>
      </a:lvl5pPr>
      <a:lvl6pPr marL="447663" algn="l" defTabSz="503621" rtl="0" fontAlgn="base">
        <a:lnSpc>
          <a:spcPct val="90000"/>
        </a:lnSpc>
        <a:spcBef>
          <a:spcPct val="0"/>
        </a:spcBef>
        <a:spcAft>
          <a:spcPct val="0"/>
        </a:spcAft>
        <a:defRPr kumimoji="1" sz="2350">
          <a:solidFill>
            <a:schemeClr val="tx1"/>
          </a:solidFill>
          <a:latin typeface="游ゴシック Light" panose="020B0300000000000000" pitchFamily="34" charset="-128"/>
          <a:ea typeface="游ゴシック Light" panose="020B0300000000000000" pitchFamily="34" charset="-128"/>
        </a:defRPr>
      </a:lvl6pPr>
      <a:lvl7pPr marL="895327" algn="l" defTabSz="503621" rtl="0" fontAlgn="base">
        <a:lnSpc>
          <a:spcPct val="90000"/>
        </a:lnSpc>
        <a:spcBef>
          <a:spcPct val="0"/>
        </a:spcBef>
        <a:spcAft>
          <a:spcPct val="0"/>
        </a:spcAft>
        <a:defRPr kumimoji="1" sz="2350">
          <a:solidFill>
            <a:schemeClr val="tx1"/>
          </a:solidFill>
          <a:latin typeface="游ゴシック Light" panose="020B0300000000000000" pitchFamily="34" charset="-128"/>
          <a:ea typeface="游ゴシック Light" panose="020B0300000000000000" pitchFamily="34" charset="-128"/>
        </a:defRPr>
      </a:lvl7pPr>
      <a:lvl8pPr marL="1342990" algn="l" defTabSz="503621" rtl="0" fontAlgn="base">
        <a:lnSpc>
          <a:spcPct val="90000"/>
        </a:lnSpc>
        <a:spcBef>
          <a:spcPct val="0"/>
        </a:spcBef>
        <a:spcAft>
          <a:spcPct val="0"/>
        </a:spcAft>
        <a:defRPr kumimoji="1" sz="2350">
          <a:solidFill>
            <a:schemeClr val="tx1"/>
          </a:solidFill>
          <a:latin typeface="游ゴシック Light" panose="020B0300000000000000" pitchFamily="34" charset="-128"/>
          <a:ea typeface="游ゴシック Light" panose="020B0300000000000000" pitchFamily="34" charset="-128"/>
        </a:defRPr>
      </a:lvl8pPr>
      <a:lvl9pPr marL="1790653" algn="l" defTabSz="503621" rtl="0" fontAlgn="base">
        <a:lnSpc>
          <a:spcPct val="90000"/>
        </a:lnSpc>
        <a:spcBef>
          <a:spcPct val="0"/>
        </a:spcBef>
        <a:spcAft>
          <a:spcPct val="0"/>
        </a:spcAft>
        <a:defRPr kumimoji="1" sz="2350">
          <a:solidFill>
            <a:schemeClr val="tx1"/>
          </a:solidFill>
          <a:latin typeface="游ゴシック Light" panose="020B0300000000000000" pitchFamily="34" charset="-128"/>
          <a:ea typeface="游ゴシック Light" panose="020B0300000000000000" pitchFamily="34" charset="-128"/>
        </a:defRPr>
      </a:lvl9pPr>
    </p:titleStyle>
    <p:bodyStyle>
      <a:lvl1pPr marL="125906" indent="-125906" algn="l" defTabSz="503621" rtl="0" fontAlgn="base">
        <a:lnSpc>
          <a:spcPct val="90000"/>
        </a:lnSpc>
        <a:spcBef>
          <a:spcPts val="552"/>
        </a:spcBef>
        <a:spcAft>
          <a:spcPct val="0"/>
        </a:spcAft>
        <a:buFont typeface="Arial" panose="020B0604020202020204" pitchFamily="34" charset="0"/>
        <a:buChar char="•"/>
        <a:defRPr kumimoji="1" sz="1469" kern="1200">
          <a:solidFill>
            <a:schemeClr val="tx1"/>
          </a:solidFill>
          <a:latin typeface="+mn-lt"/>
          <a:ea typeface="+mn-ea"/>
          <a:cs typeface="+mn-cs"/>
        </a:defRPr>
      </a:lvl1pPr>
      <a:lvl2pPr marL="377716" indent="-125906" algn="l" defTabSz="503621" rtl="0" fontAlgn="base">
        <a:lnSpc>
          <a:spcPct val="90000"/>
        </a:lnSpc>
        <a:spcBef>
          <a:spcPts val="269"/>
        </a:spcBef>
        <a:spcAft>
          <a:spcPct val="0"/>
        </a:spcAft>
        <a:buFont typeface="Arial" panose="020B0604020202020204" pitchFamily="34" charset="0"/>
        <a:buChar char="•"/>
        <a:defRPr kumimoji="1" sz="1273" kern="1200">
          <a:solidFill>
            <a:schemeClr val="tx1"/>
          </a:solidFill>
          <a:latin typeface="+mn-lt"/>
          <a:ea typeface="+mn-ea"/>
          <a:cs typeface="+mn-cs"/>
        </a:defRPr>
      </a:lvl2pPr>
      <a:lvl3pPr marL="629527" indent="-125906" algn="l" defTabSz="503621" rtl="0" fontAlgn="base">
        <a:lnSpc>
          <a:spcPct val="90000"/>
        </a:lnSpc>
        <a:spcBef>
          <a:spcPts val="269"/>
        </a:spcBef>
        <a:spcAft>
          <a:spcPct val="0"/>
        </a:spcAft>
        <a:buFont typeface="Arial" panose="020B0604020202020204" pitchFamily="34" charset="0"/>
        <a:buChar char="•"/>
        <a:defRPr kumimoji="1" sz="1077" kern="1200">
          <a:solidFill>
            <a:schemeClr val="tx1"/>
          </a:solidFill>
          <a:latin typeface="+mn-lt"/>
          <a:ea typeface="+mn-ea"/>
          <a:cs typeface="+mn-cs"/>
        </a:defRPr>
      </a:lvl3pPr>
      <a:lvl4pPr marL="881338" indent="-125906" algn="l" defTabSz="503621" rtl="0" fontAlgn="base">
        <a:lnSpc>
          <a:spcPct val="90000"/>
        </a:lnSpc>
        <a:spcBef>
          <a:spcPts val="269"/>
        </a:spcBef>
        <a:spcAft>
          <a:spcPct val="0"/>
        </a:spcAft>
        <a:buFont typeface="Arial" panose="020B0604020202020204" pitchFamily="34" charset="0"/>
        <a:buChar char="•"/>
        <a:defRPr kumimoji="1" sz="979" kern="1200">
          <a:solidFill>
            <a:schemeClr val="tx1"/>
          </a:solidFill>
          <a:latin typeface="+mn-lt"/>
          <a:ea typeface="+mn-ea"/>
          <a:cs typeface="+mn-cs"/>
        </a:defRPr>
      </a:lvl4pPr>
      <a:lvl5pPr marL="1133148" indent="-125906" algn="l" defTabSz="503621" rtl="0" fontAlgn="base">
        <a:lnSpc>
          <a:spcPct val="90000"/>
        </a:lnSpc>
        <a:spcBef>
          <a:spcPts val="269"/>
        </a:spcBef>
        <a:spcAft>
          <a:spcPct val="0"/>
        </a:spcAft>
        <a:buFont typeface="Arial" panose="020B0604020202020204" pitchFamily="34" charset="0"/>
        <a:buChar char="•"/>
        <a:defRPr kumimoji="1" sz="979" kern="1200">
          <a:solidFill>
            <a:schemeClr val="tx1"/>
          </a:solidFill>
          <a:latin typeface="+mn-lt"/>
          <a:ea typeface="+mn-ea"/>
          <a:cs typeface="+mn-cs"/>
        </a:defRPr>
      </a:lvl5pPr>
      <a:lvl6pPr marL="1384959" indent="-125906" algn="l" defTabSz="503621" rtl="0" eaLnBrk="1" latinLnBrk="0" hangingPunct="1">
        <a:lnSpc>
          <a:spcPct val="90000"/>
        </a:lnSpc>
        <a:spcBef>
          <a:spcPts val="275"/>
        </a:spcBef>
        <a:buFont typeface="Arial" panose="020B0604020202020204" pitchFamily="34" charset="0"/>
        <a:buChar char="•"/>
        <a:defRPr kumimoji="1" sz="992" kern="1200">
          <a:solidFill>
            <a:schemeClr val="tx1"/>
          </a:solidFill>
          <a:latin typeface="+mn-lt"/>
          <a:ea typeface="+mn-ea"/>
          <a:cs typeface="+mn-cs"/>
        </a:defRPr>
      </a:lvl6pPr>
      <a:lvl7pPr marL="1636769" indent="-125906" algn="l" defTabSz="503621" rtl="0" eaLnBrk="1" latinLnBrk="0" hangingPunct="1">
        <a:lnSpc>
          <a:spcPct val="90000"/>
        </a:lnSpc>
        <a:spcBef>
          <a:spcPts val="275"/>
        </a:spcBef>
        <a:buFont typeface="Arial" panose="020B0604020202020204" pitchFamily="34" charset="0"/>
        <a:buChar char="•"/>
        <a:defRPr kumimoji="1" sz="992" kern="1200">
          <a:solidFill>
            <a:schemeClr val="tx1"/>
          </a:solidFill>
          <a:latin typeface="+mn-lt"/>
          <a:ea typeface="+mn-ea"/>
          <a:cs typeface="+mn-cs"/>
        </a:defRPr>
      </a:lvl7pPr>
      <a:lvl8pPr marL="1888580" indent="-125906" algn="l" defTabSz="503621" rtl="0" eaLnBrk="1" latinLnBrk="0" hangingPunct="1">
        <a:lnSpc>
          <a:spcPct val="90000"/>
        </a:lnSpc>
        <a:spcBef>
          <a:spcPts val="275"/>
        </a:spcBef>
        <a:buFont typeface="Arial" panose="020B0604020202020204" pitchFamily="34" charset="0"/>
        <a:buChar char="•"/>
        <a:defRPr kumimoji="1" sz="992" kern="1200">
          <a:solidFill>
            <a:schemeClr val="tx1"/>
          </a:solidFill>
          <a:latin typeface="+mn-lt"/>
          <a:ea typeface="+mn-ea"/>
          <a:cs typeface="+mn-cs"/>
        </a:defRPr>
      </a:lvl8pPr>
      <a:lvl9pPr marL="2140391" indent="-125906" algn="l" defTabSz="503621" rtl="0" eaLnBrk="1" latinLnBrk="0" hangingPunct="1">
        <a:lnSpc>
          <a:spcPct val="90000"/>
        </a:lnSpc>
        <a:spcBef>
          <a:spcPts val="275"/>
        </a:spcBef>
        <a:buFont typeface="Arial" panose="020B0604020202020204" pitchFamily="34" charset="0"/>
        <a:buChar char="•"/>
        <a:defRPr kumimoji="1" sz="992" kern="1200">
          <a:solidFill>
            <a:schemeClr val="tx1"/>
          </a:solidFill>
          <a:latin typeface="+mn-lt"/>
          <a:ea typeface="+mn-ea"/>
          <a:cs typeface="+mn-cs"/>
        </a:defRPr>
      </a:lvl9pPr>
    </p:bodyStyle>
    <p:otherStyle>
      <a:defPPr>
        <a:defRPr lang="ja-JP"/>
      </a:defPPr>
      <a:lvl1pPr marL="0" algn="l" defTabSz="503621" rtl="0" eaLnBrk="1" latinLnBrk="0" hangingPunct="1">
        <a:defRPr kumimoji="1" sz="992" kern="1200">
          <a:solidFill>
            <a:schemeClr val="tx1"/>
          </a:solidFill>
          <a:latin typeface="+mn-lt"/>
          <a:ea typeface="+mn-ea"/>
          <a:cs typeface="+mn-cs"/>
        </a:defRPr>
      </a:lvl1pPr>
      <a:lvl2pPr marL="251811" algn="l" defTabSz="503621" rtl="0" eaLnBrk="1" latinLnBrk="0" hangingPunct="1">
        <a:defRPr kumimoji="1" sz="992" kern="1200">
          <a:solidFill>
            <a:schemeClr val="tx1"/>
          </a:solidFill>
          <a:latin typeface="+mn-lt"/>
          <a:ea typeface="+mn-ea"/>
          <a:cs typeface="+mn-cs"/>
        </a:defRPr>
      </a:lvl2pPr>
      <a:lvl3pPr marL="503621" algn="l" defTabSz="503621" rtl="0" eaLnBrk="1" latinLnBrk="0" hangingPunct="1">
        <a:defRPr kumimoji="1" sz="992" kern="1200">
          <a:solidFill>
            <a:schemeClr val="tx1"/>
          </a:solidFill>
          <a:latin typeface="+mn-lt"/>
          <a:ea typeface="+mn-ea"/>
          <a:cs typeface="+mn-cs"/>
        </a:defRPr>
      </a:lvl3pPr>
      <a:lvl4pPr marL="755432" algn="l" defTabSz="503621" rtl="0" eaLnBrk="1" latinLnBrk="0" hangingPunct="1">
        <a:defRPr kumimoji="1" sz="992" kern="1200">
          <a:solidFill>
            <a:schemeClr val="tx1"/>
          </a:solidFill>
          <a:latin typeface="+mn-lt"/>
          <a:ea typeface="+mn-ea"/>
          <a:cs typeface="+mn-cs"/>
        </a:defRPr>
      </a:lvl4pPr>
      <a:lvl5pPr marL="1007242" algn="l" defTabSz="503621" rtl="0" eaLnBrk="1" latinLnBrk="0" hangingPunct="1">
        <a:defRPr kumimoji="1" sz="992" kern="1200">
          <a:solidFill>
            <a:schemeClr val="tx1"/>
          </a:solidFill>
          <a:latin typeface="+mn-lt"/>
          <a:ea typeface="+mn-ea"/>
          <a:cs typeface="+mn-cs"/>
        </a:defRPr>
      </a:lvl5pPr>
      <a:lvl6pPr marL="1259053" algn="l" defTabSz="503621" rtl="0" eaLnBrk="1" latinLnBrk="0" hangingPunct="1">
        <a:defRPr kumimoji="1" sz="992" kern="1200">
          <a:solidFill>
            <a:schemeClr val="tx1"/>
          </a:solidFill>
          <a:latin typeface="+mn-lt"/>
          <a:ea typeface="+mn-ea"/>
          <a:cs typeface="+mn-cs"/>
        </a:defRPr>
      </a:lvl6pPr>
      <a:lvl7pPr marL="1510864" algn="l" defTabSz="503621" rtl="0" eaLnBrk="1" latinLnBrk="0" hangingPunct="1">
        <a:defRPr kumimoji="1" sz="992" kern="1200">
          <a:solidFill>
            <a:schemeClr val="tx1"/>
          </a:solidFill>
          <a:latin typeface="+mn-lt"/>
          <a:ea typeface="+mn-ea"/>
          <a:cs typeface="+mn-cs"/>
        </a:defRPr>
      </a:lvl7pPr>
      <a:lvl8pPr marL="1762674" algn="l" defTabSz="503621" rtl="0" eaLnBrk="1" latinLnBrk="0" hangingPunct="1">
        <a:defRPr kumimoji="1" sz="992" kern="1200">
          <a:solidFill>
            <a:schemeClr val="tx1"/>
          </a:solidFill>
          <a:latin typeface="+mn-lt"/>
          <a:ea typeface="+mn-ea"/>
          <a:cs typeface="+mn-cs"/>
        </a:defRPr>
      </a:lvl8pPr>
      <a:lvl9pPr marL="2014485" algn="l" defTabSz="503621" rtl="0" eaLnBrk="1" latinLnBrk="0" hangingPunct="1">
        <a:defRPr kumimoji="1" sz="9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hyperlink" Target="https://zoom.us/download" TargetMode="External"/><Relationship Id="rId13" Type="http://schemas.openxmlformats.org/officeDocument/2006/relationships/image" Target="../media/image12.png"/><Relationship Id="rId3" Type="http://schemas.openxmlformats.org/officeDocument/2006/relationships/hyperlink" Target="https://speedtest.gate02.ne.jp/" TargetMode="External"/><Relationship Id="rId7" Type="http://schemas.openxmlformats.org/officeDocument/2006/relationships/image" Target="../media/image9.png"/><Relationship Id="rId12" Type="http://schemas.openxmlformats.org/officeDocument/2006/relationships/hyperlink" Target="http://go.bayer.com/3g9ew" TargetMode="External"/><Relationship Id="rId2" Type="http://schemas.openxmlformats.org/officeDocument/2006/relationships/hyperlink" Target="https://support.zoom.us/hc/ja/articles/115002262083" TargetMode="External"/><Relationship Id="rId1" Type="http://schemas.openxmlformats.org/officeDocument/2006/relationships/slideLayout" Target="../slideLayouts/slideLayout24.xml"/><Relationship Id="rId6" Type="http://schemas.openxmlformats.org/officeDocument/2006/relationships/image" Target="../media/image8.png"/><Relationship Id="rId11" Type="http://schemas.openxmlformats.org/officeDocument/2006/relationships/hyperlink" Target="http://go.bayer.com/xdw1y" TargetMode="External"/><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ボックス 9">
            <a:extLst>
              <a:ext uri="{FF2B5EF4-FFF2-40B4-BE49-F238E27FC236}">
                <a16:creationId xmlns:a16="http://schemas.microsoft.com/office/drawing/2014/main" id="{1E8BC31E-6216-714A-A6D7-F107550315B7}"/>
              </a:ext>
            </a:extLst>
          </p:cNvPr>
          <p:cNvSpPr txBox="1">
            <a:spLocks noChangeArrowheads="1"/>
          </p:cNvSpPr>
          <p:nvPr/>
        </p:nvSpPr>
        <p:spPr bwMode="auto">
          <a:xfrm>
            <a:off x="1433845" y="957794"/>
            <a:ext cx="4027418" cy="5957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t" anchorCtr="0"/>
          <a:lstStyle>
            <a:lvl1pPr defTabSz="839788">
              <a:defRPr kumimoji="1">
                <a:solidFill>
                  <a:schemeClr val="tx1"/>
                </a:solidFill>
                <a:latin typeface="Calibri" pitchFamily="34" charset="0"/>
                <a:ea typeface="ＭＳ Ｐゴシック" charset="-128"/>
              </a:defRPr>
            </a:lvl1pPr>
            <a:lvl2pPr marL="682625" indent="-263525" defTabSz="839788">
              <a:defRPr kumimoji="1">
                <a:solidFill>
                  <a:schemeClr val="tx1"/>
                </a:solidFill>
                <a:latin typeface="Calibri" pitchFamily="34" charset="0"/>
                <a:ea typeface="ＭＳ Ｐゴシック" charset="-128"/>
              </a:defRPr>
            </a:lvl2pPr>
            <a:lvl3pPr marL="1049338" indent="-209550" defTabSz="839788">
              <a:defRPr kumimoji="1">
                <a:solidFill>
                  <a:schemeClr val="tx1"/>
                </a:solidFill>
                <a:latin typeface="Calibri" pitchFamily="34" charset="0"/>
                <a:ea typeface="ＭＳ Ｐゴシック" charset="-128"/>
              </a:defRPr>
            </a:lvl3pPr>
            <a:lvl4pPr marL="1470025" indent="-212725" defTabSz="839788">
              <a:defRPr kumimoji="1">
                <a:solidFill>
                  <a:schemeClr val="tx1"/>
                </a:solidFill>
                <a:latin typeface="Calibri" pitchFamily="34" charset="0"/>
                <a:ea typeface="ＭＳ Ｐゴシック" charset="-128"/>
              </a:defRPr>
            </a:lvl4pPr>
            <a:lvl5pPr marL="1889125" indent="-209550" defTabSz="839788">
              <a:defRPr kumimoji="1">
                <a:solidFill>
                  <a:schemeClr val="tx1"/>
                </a:solidFill>
                <a:latin typeface="Calibri" pitchFamily="34" charset="0"/>
                <a:ea typeface="ＭＳ Ｐゴシック" charset="-128"/>
              </a:defRPr>
            </a:lvl5pPr>
            <a:lvl6pPr marL="2346325" indent="-209550" defTabSz="839788" fontAlgn="base">
              <a:spcBef>
                <a:spcPct val="0"/>
              </a:spcBef>
              <a:spcAft>
                <a:spcPct val="0"/>
              </a:spcAft>
              <a:defRPr kumimoji="1">
                <a:solidFill>
                  <a:schemeClr val="tx1"/>
                </a:solidFill>
                <a:latin typeface="Calibri" pitchFamily="34" charset="0"/>
                <a:ea typeface="ＭＳ Ｐゴシック" charset="-128"/>
              </a:defRPr>
            </a:lvl6pPr>
            <a:lvl7pPr marL="2803525" indent="-209550" defTabSz="839788" fontAlgn="base">
              <a:spcBef>
                <a:spcPct val="0"/>
              </a:spcBef>
              <a:spcAft>
                <a:spcPct val="0"/>
              </a:spcAft>
              <a:defRPr kumimoji="1">
                <a:solidFill>
                  <a:schemeClr val="tx1"/>
                </a:solidFill>
                <a:latin typeface="Calibri" pitchFamily="34" charset="0"/>
                <a:ea typeface="ＭＳ Ｐゴシック" charset="-128"/>
              </a:defRPr>
            </a:lvl7pPr>
            <a:lvl8pPr marL="3260725" indent="-209550" defTabSz="839788" fontAlgn="base">
              <a:spcBef>
                <a:spcPct val="0"/>
              </a:spcBef>
              <a:spcAft>
                <a:spcPct val="0"/>
              </a:spcAft>
              <a:defRPr kumimoji="1">
                <a:solidFill>
                  <a:schemeClr val="tx1"/>
                </a:solidFill>
                <a:latin typeface="Calibri" pitchFamily="34" charset="0"/>
                <a:ea typeface="ＭＳ Ｐゴシック" charset="-128"/>
              </a:defRPr>
            </a:lvl8pPr>
            <a:lvl9pPr marL="3717925" indent="-209550" defTabSz="839788" fontAlgn="base">
              <a:spcBef>
                <a:spcPct val="0"/>
              </a:spcBef>
              <a:spcAft>
                <a:spcPct val="0"/>
              </a:spcAft>
              <a:defRPr kumimoji="1">
                <a:solidFill>
                  <a:schemeClr val="tx1"/>
                </a:solidFill>
                <a:latin typeface="Calibri" pitchFamily="34" charset="0"/>
                <a:ea typeface="ＭＳ Ｐゴシック" charset="-128"/>
              </a:defRPr>
            </a:lvl9pPr>
          </a:lstStyle>
          <a:p>
            <a:pPr algn="ctr">
              <a:lnSpc>
                <a:spcPts val="4180"/>
              </a:lnSpc>
            </a:pPr>
            <a:r>
              <a:rPr lang="ja-JP" altLang="en-US" sz="3200" dirty="0">
                <a:solidFill>
                  <a:schemeClr val="bg1"/>
                </a:solidFill>
                <a:latin typeface="HGP創英角ｺﾞｼｯｸUB"/>
                <a:ea typeface="HGP創英角ｺﾞｼｯｸUB"/>
              </a:rPr>
              <a:t>心不全治療</a:t>
            </a:r>
            <a:r>
              <a:rPr lang="en-US" altLang="ja-JP" sz="3200" dirty="0">
                <a:solidFill>
                  <a:schemeClr val="bg1"/>
                </a:solidFill>
                <a:latin typeface="HGP創英角ｺﾞｼｯｸUB"/>
                <a:ea typeface="HGP創英角ｺﾞｼｯｸUB"/>
              </a:rPr>
              <a:t>WEB</a:t>
            </a:r>
            <a:r>
              <a:rPr lang="ja-JP" altLang="en-US" sz="3200" dirty="0">
                <a:solidFill>
                  <a:schemeClr val="bg1"/>
                </a:solidFill>
                <a:latin typeface="HGP創英角ｺﾞｼｯｸUB" pitchFamily="50" charset="-128"/>
                <a:ea typeface="HGP創英角ｺﾞｼｯｸUB" pitchFamily="50" charset="-128"/>
              </a:rPr>
              <a:t>講演会</a:t>
            </a:r>
          </a:p>
        </p:txBody>
      </p:sp>
      <p:sp>
        <p:nvSpPr>
          <p:cNvPr id="2" name="正方形/長方形 1">
            <a:extLst>
              <a:ext uri="{FF2B5EF4-FFF2-40B4-BE49-F238E27FC236}">
                <a16:creationId xmlns:a16="http://schemas.microsoft.com/office/drawing/2014/main" id="{69CC1C49-D774-4244-9249-760A102FA25A}"/>
              </a:ext>
            </a:extLst>
          </p:cNvPr>
          <p:cNvSpPr/>
          <p:nvPr/>
        </p:nvSpPr>
        <p:spPr>
          <a:xfrm>
            <a:off x="18965" y="9582541"/>
            <a:ext cx="1476686" cy="353943"/>
          </a:xfrm>
          <a:prstGeom prst="rect">
            <a:avLst/>
          </a:prstGeom>
        </p:spPr>
        <p:txBody>
          <a:bodyPr wrap="none">
            <a:spAutoFit/>
          </a:bodyPr>
          <a:lstStyle/>
          <a:p>
            <a:r>
              <a:rPr lang="en-US" altLang="ja-JP" sz="900" dirty="0"/>
              <a:t>PP-VER-JP-0096-01-03</a:t>
            </a:r>
            <a:r>
              <a:rPr lang="en-US" altLang="ja-JP" dirty="0"/>
              <a:t> </a:t>
            </a:r>
            <a:endParaRPr lang="ja-JP" altLang="en-US" dirty="0"/>
          </a:p>
        </p:txBody>
      </p:sp>
      <p:grpSp>
        <p:nvGrpSpPr>
          <p:cNvPr id="3" name="グループ化 2">
            <a:extLst>
              <a:ext uri="{FF2B5EF4-FFF2-40B4-BE49-F238E27FC236}">
                <a16:creationId xmlns:a16="http://schemas.microsoft.com/office/drawing/2014/main" id="{FAF5B4B8-4FD9-4784-98CD-E3D30A1A1C26}"/>
              </a:ext>
            </a:extLst>
          </p:cNvPr>
          <p:cNvGrpSpPr/>
          <p:nvPr/>
        </p:nvGrpSpPr>
        <p:grpSpPr>
          <a:xfrm>
            <a:off x="159468" y="3918512"/>
            <a:ext cx="6456756" cy="4495238"/>
            <a:chOff x="181260" y="4624699"/>
            <a:chExt cx="6456756" cy="4495238"/>
          </a:xfrm>
        </p:grpSpPr>
        <p:pic>
          <p:nvPicPr>
            <p:cNvPr id="5" name="図 4">
              <a:extLst>
                <a:ext uri="{FF2B5EF4-FFF2-40B4-BE49-F238E27FC236}">
                  <a16:creationId xmlns:a16="http://schemas.microsoft.com/office/drawing/2014/main" id="{D5F2EA2A-003B-BD4C-BC0A-89609967DB8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1260" y="4624699"/>
              <a:ext cx="6456756" cy="4495238"/>
            </a:xfrm>
            <a:prstGeom prst="rect">
              <a:avLst/>
            </a:prstGeom>
          </p:spPr>
        </p:pic>
        <p:grpSp>
          <p:nvGrpSpPr>
            <p:cNvPr id="7" name="グループ化 6">
              <a:extLst>
                <a:ext uri="{FF2B5EF4-FFF2-40B4-BE49-F238E27FC236}">
                  <a16:creationId xmlns:a16="http://schemas.microsoft.com/office/drawing/2014/main" id="{464AE1F7-B3A8-EE4C-A1E2-2A4FE9341991}"/>
                </a:ext>
              </a:extLst>
            </p:cNvPr>
            <p:cNvGrpSpPr/>
            <p:nvPr/>
          </p:nvGrpSpPr>
          <p:grpSpPr>
            <a:xfrm>
              <a:off x="270910" y="5618309"/>
              <a:ext cx="2429432" cy="314889"/>
              <a:chOff x="886679" y="5806679"/>
              <a:chExt cx="1906171" cy="168967"/>
            </a:xfrm>
          </p:grpSpPr>
          <p:sp>
            <p:nvSpPr>
              <p:cNvPr id="49" name="テキスト ボックス 48">
                <a:extLst>
                  <a:ext uri="{FF2B5EF4-FFF2-40B4-BE49-F238E27FC236}">
                    <a16:creationId xmlns:a16="http://schemas.microsoft.com/office/drawing/2014/main" id="{B540B075-839C-2D42-A6D5-140392E4E584}"/>
                  </a:ext>
                </a:extLst>
              </p:cNvPr>
              <p:cNvSpPr txBox="1"/>
              <p:nvPr/>
            </p:nvSpPr>
            <p:spPr>
              <a:xfrm>
                <a:off x="886679" y="5812016"/>
                <a:ext cx="937952" cy="163630"/>
              </a:xfrm>
              <a:prstGeom prst="rect">
                <a:avLst/>
              </a:prstGeom>
              <a:solidFill>
                <a:srgbClr val="E1E5EB"/>
              </a:solidFill>
            </p:spPr>
            <p:txBody>
              <a:bodyPr wrap="square" lIns="0" tIns="0" rIns="0" bIns="0" rtlCol="0" anchor="ctr" anchorCtr="0">
                <a:noAutofit/>
              </a:bodyPr>
              <a:lstStyle/>
              <a:p>
                <a:pPr algn="ctr"/>
                <a:r>
                  <a:rPr lang="en-US" altLang="ja-JP" sz="1300" dirty="0">
                    <a:latin typeface="HGPｺﾞｼｯｸE" pitchFamily="50" charset="-128"/>
                    <a:ea typeface="HGPｺﾞｼｯｸE" pitchFamily="50" charset="-128"/>
                  </a:rPr>
                  <a:t>19</a:t>
                </a:r>
                <a:r>
                  <a:rPr lang="ja-JP" altLang="en-US" sz="1300" dirty="0">
                    <a:latin typeface="HGPｺﾞｼｯｸE" pitchFamily="50" charset="-128"/>
                    <a:ea typeface="HGPｺﾞｼｯｸE" pitchFamily="50" charset="-128"/>
                  </a:rPr>
                  <a:t>：</a:t>
                </a:r>
                <a:r>
                  <a:rPr lang="en-US" altLang="ja-JP" sz="1300" dirty="0">
                    <a:latin typeface="HGPｺﾞｼｯｸE" pitchFamily="50" charset="-128"/>
                    <a:ea typeface="HGPｺﾞｼｯｸE" pitchFamily="50" charset="-128"/>
                  </a:rPr>
                  <a:t>00〜19:25</a:t>
                </a:r>
              </a:p>
            </p:txBody>
          </p:sp>
          <p:grpSp>
            <p:nvGrpSpPr>
              <p:cNvPr id="52" name="グループ化 51">
                <a:extLst>
                  <a:ext uri="{FF2B5EF4-FFF2-40B4-BE49-F238E27FC236}">
                    <a16:creationId xmlns:a16="http://schemas.microsoft.com/office/drawing/2014/main" id="{36584B91-E793-A54B-B345-2825262627EE}"/>
                  </a:ext>
                </a:extLst>
              </p:cNvPr>
              <p:cNvGrpSpPr/>
              <p:nvPr/>
            </p:nvGrpSpPr>
            <p:grpSpPr>
              <a:xfrm>
                <a:off x="1816235" y="5806679"/>
                <a:ext cx="976615" cy="168967"/>
                <a:chOff x="1816235" y="5806679"/>
                <a:chExt cx="976615" cy="168967"/>
              </a:xfrm>
            </p:grpSpPr>
            <p:sp>
              <p:nvSpPr>
                <p:cNvPr id="54" name="テキスト ボックス 53">
                  <a:extLst>
                    <a:ext uri="{FF2B5EF4-FFF2-40B4-BE49-F238E27FC236}">
                      <a16:creationId xmlns:a16="http://schemas.microsoft.com/office/drawing/2014/main" id="{206C449E-83D7-C341-AAB3-B084A1367F96}"/>
                    </a:ext>
                  </a:extLst>
                </p:cNvPr>
                <p:cNvSpPr txBox="1"/>
                <p:nvPr/>
              </p:nvSpPr>
              <p:spPr>
                <a:xfrm>
                  <a:off x="1816235" y="5812016"/>
                  <a:ext cx="792103" cy="163630"/>
                </a:xfrm>
                <a:prstGeom prst="rect">
                  <a:avLst/>
                </a:prstGeom>
                <a:solidFill>
                  <a:srgbClr val="F95766"/>
                </a:solidFill>
              </p:spPr>
              <p:txBody>
                <a:bodyPr wrap="square" lIns="0" tIns="0" rIns="0" bIns="0" rtlCol="0" anchor="ctr" anchorCtr="0">
                  <a:noAutofit/>
                </a:bodyPr>
                <a:lstStyle/>
                <a:p>
                  <a:pPr algn="ctr"/>
                  <a:r>
                    <a:rPr lang="ja-JP" altLang="en-US" sz="1300" dirty="0">
                      <a:solidFill>
                        <a:schemeClr val="bg1"/>
                      </a:solidFill>
                      <a:latin typeface="ＭＳ Ｐゴシック" charset="-128"/>
                      <a:cs typeface="Arial" charset="0"/>
                    </a:rPr>
                    <a:t>一般講演</a:t>
                  </a:r>
                </a:p>
              </p:txBody>
            </p:sp>
            <p:sp>
              <p:nvSpPr>
                <p:cNvPr id="56" name="直角三角形 55">
                  <a:extLst>
                    <a:ext uri="{FF2B5EF4-FFF2-40B4-BE49-F238E27FC236}">
                      <a16:creationId xmlns:a16="http://schemas.microsoft.com/office/drawing/2014/main" id="{A127A0B4-E70F-2E45-88E1-BC8D83EF8DB4}"/>
                    </a:ext>
                  </a:extLst>
                </p:cNvPr>
                <p:cNvSpPr/>
                <p:nvPr/>
              </p:nvSpPr>
              <p:spPr>
                <a:xfrm>
                  <a:off x="2608337" y="5806679"/>
                  <a:ext cx="184513" cy="166662"/>
                </a:xfrm>
                <a:prstGeom prst="rtTriangle">
                  <a:avLst/>
                </a:prstGeom>
                <a:solidFill>
                  <a:srgbClr val="F95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a:p>
              </p:txBody>
            </p:sp>
          </p:grpSp>
        </p:grpSp>
        <p:sp>
          <p:nvSpPr>
            <p:cNvPr id="8" name="テキスト ボックス 23">
              <a:extLst>
                <a:ext uri="{FF2B5EF4-FFF2-40B4-BE49-F238E27FC236}">
                  <a16:creationId xmlns:a16="http://schemas.microsoft.com/office/drawing/2014/main" id="{CB2E275E-68E3-724E-9A86-B00759CF883B}"/>
                </a:ext>
              </a:extLst>
            </p:cNvPr>
            <p:cNvSpPr txBox="1">
              <a:spLocks noChangeArrowheads="1"/>
            </p:cNvSpPr>
            <p:nvPr/>
          </p:nvSpPr>
          <p:spPr bwMode="auto">
            <a:xfrm>
              <a:off x="355475" y="6074066"/>
              <a:ext cx="59950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839788">
                <a:defRPr kumimoji="1">
                  <a:solidFill>
                    <a:schemeClr val="tx1"/>
                  </a:solidFill>
                  <a:latin typeface="Calibri" pitchFamily="34" charset="0"/>
                  <a:ea typeface="ＭＳ Ｐゴシック" charset="-128"/>
                </a:defRPr>
              </a:lvl1pPr>
              <a:lvl2pPr marL="682625" indent="-263525" defTabSz="839788">
                <a:defRPr kumimoji="1">
                  <a:solidFill>
                    <a:schemeClr val="tx1"/>
                  </a:solidFill>
                  <a:latin typeface="Calibri" pitchFamily="34" charset="0"/>
                  <a:ea typeface="ＭＳ Ｐゴシック" charset="-128"/>
                </a:defRPr>
              </a:lvl2pPr>
              <a:lvl3pPr marL="1049338" indent="-209550" defTabSz="839788">
                <a:defRPr kumimoji="1">
                  <a:solidFill>
                    <a:schemeClr val="tx1"/>
                  </a:solidFill>
                  <a:latin typeface="Calibri" pitchFamily="34" charset="0"/>
                  <a:ea typeface="ＭＳ Ｐゴシック" charset="-128"/>
                </a:defRPr>
              </a:lvl3pPr>
              <a:lvl4pPr marL="1470025" indent="-212725" defTabSz="839788">
                <a:defRPr kumimoji="1">
                  <a:solidFill>
                    <a:schemeClr val="tx1"/>
                  </a:solidFill>
                  <a:latin typeface="Calibri" pitchFamily="34" charset="0"/>
                  <a:ea typeface="ＭＳ Ｐゴシック" charset="-128"/>
                </a:defRPr>
              </a:lvl4pPr>
              <a:lvl5pPr marL="1889125" indent="-209550" defTabSz="839788">
                <a:defRPr kumimoji="1">
                  <a:solidFill>
                    <a:schemeClr val="tx1"/>
                  </a:solidFill>
                  <a:latin typeface="Calibri" pitchFamily="34" charset="0"/>
                  <a:ea typeface="ＭＳ Ｐゴシック" charset="-128"/>
                </a:defRPr>
              </a:lvl5pPr>
              <a:lvl6pPr marL="2346325" indent="-209550" defTabSz="839788" fontAlgn="base">
                <a:spcBef>
                  <a:spcPct val="0"/>
                </a:spcBef>
                <a:spcAft>
                  <a:spcPct val="0"/>
                </a:spcAft>
                <a:defRPr kumimoji="1">
                  <a:solidFill>
                    <a:schemeClr val="tx1"/>
                  </a:solidFill>
                  <a:latin typeface="Calibri" pitchFamily="34" charset="0"/>
                  <a:ea typeface="ＭＳ Ｐゴシック" charset="-128"/>
                </a:defRPr>
              </a:lvl6pPr>
              <a:lvl7pPr marL="2803525" indent="-209550" defTabSz="839788" fontAlgn="base">
                <a:spcBef>
                  <a:spcPct val="0"/>
                </a:spcBef>
                <a:spcAft>
                  <a:spcPct val="0"/>
                </a:spcAft>
                <a:defRPr kumimoji="1">
                  <a:solidFill>
                    <a:schemeClr val="tx1"/>
                  </a:solidFill>
                  <a:latin typeface="Calibri" pitchFamily="34" charset="0"/>
                  <a:ea typeface="ＭＳ Ｐゴシック" charset="-128"/>
                </a:defRPr>
              </a:lvl7pPr>
              <a:lvl8pPr marL="3260725" indent="-209550" defTabSz="839788" fontAlgn="base">
                <a:spcBef>
                  <a:spcPct val="0"/>
                </a:spcBef>
                <a:spcAft>
                  <a:spcPct val="0"/>
                </a:spcAft>
                <a:defRPr kumimoji="1">
                  <a:solidFill>
                    <a:schemeClr val="tx1"/>
                  </a:solidFill>
                  <a:latin typeface="Calibri" pitchFamily="34" charset="0"/>
                  <a:ea typeface="ＭＳ Ｐゴシック" charset="-128"/>
                </a:defRPr>
              </a:lvl8pPr>
              <a:lvl9pPr marL="3717925" indent="-209550" defTabSz="839788"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800" b="1" dirty="0">
                  <a:solidFill>
                    <a:srgbClr val="8C0228"/>
                  </a:solidFill>
                  <a:latin typeface="Meiryo UI" panose="020B0604030504040204" pitchFamily="34" charset="-128"/>
                  <a:ea typeface="Meiryo UI" panose="020B0604030504040204" pitchFamily="34" charset="-128"/>
                </a:rPr>
                <a:t>「</a:t>
              </a:r>
              <a:r>
                <a:rPr lang="ja-JP" altLang="en-US" sz="1800" b="1" i="0" u="none" strike="noStrike" dirty="0">
                  <a:solidFill>
                    <a:srgbClr val="8C0228"/>
                  </a:solidFill>
                  <a:effectLst/>
                  <a:latin typeface="Meiryo UI" panose="020B0604030504040204" pitchFamily="34" charset="-128"/>
                  <a:ea typeface="Meiryo UI" panose="020B0604030504040204" pitchFamily="34" charset="-128"/>
                </a:rPr>
                <a:t>心不全ガイドラインとともに歩む地域連携</a:t>
              </a:r>
              <a:r>
                <a:rPr lang="en-US" altLang="ja-JP" sz="1800" b="1" i="0" u="none" strike="noStrike" dirty="0">
                  <a:solidFill>
                    <a:srgbClr val="8C0228"/>
                  </a:solidFill>
                  <a:effectLst/>
                  <a:latin typeface="Meiryo UI" panose="020B0604030504040204" pitchFamily="34" charset="-128"/>
                  <a:ea typeface="Meiryo UI" panose="020B0604030504040204" pitchFamily="34" charset="-128"/>
                </a:rPr>
                <a:t>〜</a:t>
              </a:r>
              <a:r>
                <a:rPr lang="ja-JP" altLang="en-US" sz="1800" b="1" i="0" u="none" strike="noStrike" dirty="0">
                  <a:solidFill>
                    <a:srgbClr val="8C0228"/>
                  </a:solidFill>
                  <a:effectLst/>
                  <a:latin typeface="Meiryo UI" panose="020B0604030504040204" pitchFamily="34" charset="-128"/>
                  <a:ea typeface="Meiryo UI" panose="020B0604030504040204" pitchFamily="34" charset="-128"/>
                </a:rPr>
                <a:t>その展望と課題</a:t>
              </a:r>
              <a:r>
                <a:rPr lang="en-US" altLang="ja-JP" sz="1800" b="1" i="0" u="none" strike="noStrike" dirty="0">
                  <a:solidFill>
                    <a:srgbClr val="8C0228"/>
                  </a:solidFill>
                  <a:effectLst/>
                  <a:latin typeface="Meiryo UI" panose="020B0604030504040204" pitchFamily="34" charset="-128"/>
                  <a:ea typeface="Meiryo UI" panose="020B0604030504040204" pitchFamily="34" charset="-128"/>
                </a:rPr>
                <a:t>〜</a:t>
              </a:r>
              <a:r>
                <a:rPr lang="ja-JP" altLang="en-US" sz="1800" b="1" dirty="0">
                  <a:solidFill>
                    <a:srgbClr val="8C0228"/>
                  </a:solidFill>
                  <a:latin typeface="Meiryo UI" panose="020B0604030504040204" pitchFamily="34" charset="-128"/>
                  <a:ea typeface="Meiryo UI" panose="020B0604030504040204" pitchFamily="34" charset="-128"/>
                </a:rPr>
                <a:t>」</a:t>
              </a:r>
              <a:endParaRPr lang="en-US" altLang="ja-JP" sz="1800" b="1" dirty="0">
                <a:solidFill>
                  <a:srgbClr val="8C0228"/>
                </a:solidFill>
                <a:latin typeface="Meiryo UI" panose="020B0604030504040204" pitchFamily="34" charset="-128"/>
                <a:ea typeface="Meiryo UI" panose="020B0604030504040204" pitchFamily="34" charset="-128"/>
              </a:endParaRPr>
            </a:p>
          </p:txBody>
        </p:sp>
        <p:sp>
          <p:nvSpPr>
            <p:cNvPr id="10" name="テキスト ボックス 9">
              <a:extLst>
                <a:ext uri="{FF2B5EF4-FFF2-40B4-BE49-F238E27FC236}">
                  <a16:creationId xmlns:a16="http://schemas.microsoft.com/office/drawing/2014/main" id="{3F02E366-568D-5446-B090-BB50584176AC}"/>
                </a:ext>
              </a:extLst>
            </p:cNvPr>
            <p:cNvSpPr txBox="1"/>
            <p:nvPr/>
          </p:nvSpPr>
          <p:spPr>
            <a:xfrm>
              <a:off x="1313609" y="6491934"/>
              <a:ext cx="4650220" cy="246221"/>
            </a:xfrm>
            <a:prstGeom prst="rect">
              <a:avLst/>
            </a:prstGeom>
            <a:noFill/>
          </p:spPr>
          <p:txBody>
            <a:bodyPr wrap="square" lIns="0" tIns="0" rIns="0" bIns="0">
              <a:spAutoFit/>
            </a:bodyPr>
            <a:lstStyle>
              <a:lvl1pPr defTabSz="839788">
                <a:defRPr kumimoji="1">
                  <a:solidFill>
                    <a:schemeClr val="tx1"/>
                  </a:solidFill>
                  <a:latin typeface="Calibri" pitchFamily="34" charset="0"/>
                  <a:ea typeface="ＭＳ Ｐゴシック" charset="-128"/>
                </a:defRPr>
              </a:lvl1pPr>
              <a:lvl2pPr marL="682625" indent="-263525" defTabSz="839788">
                <a:defRPr kumimoji="1">
                  <a:solidFill>
                    <a:schemeClr val="tx1"/>
                  </a:solidFill>
                  <a:latin typeface="Calibri" pitchFamily="34" charset="0"/>
                  <a:ea typeface="ＭＳ Ｐゴシック" charset="-128"/>
                </a:defRPr>
              </a:lvl2pPr>
              <a:lvl3pPr marL="1049338" indent="-209550" defTabSz="839788">
                <a:defRPr kumimoji="1">
                  <a:solidFill>
                    <a:schemeClr val="tx1"/>
                  </a:solidFill>
                  <a:latin typeface="Calibri" pitchFamily="34" charset="0"/>
                  <a:ea typeface="ＭＳ Ｐゴシック" charset="-128"/>
                </a:defRPr>
              </a:lvl3pPr>
              <a:lvl4pPr marL="1470025" indent="-212725" defTabSz="839788">
                <a:defRPr kumimoji="1">
                  <a:solidFill>
                    <a:schemeClr val="tx1"/>
                  </a:solidFill>
                  <a:latin typeface="Calibri" pitchFamily="34" charset="0"/>
                  <a:ea typeface="ＭＳ Ｐゴシック" charset="-128"/>
                </a:defRPr>
              </a:lvl4pPr>
              <a:lvl5pPr marL="1889125" indent="-209550" defTabSz="839788">
                <a:defRPr kumimoji="1">
                  <a:solidFill>
                    <a:schemeClr val="tx1"/>
                  </a:solidFill>
                  <a:latin typeface="Calibri" pitchFamily="34" charset="0"/>
                  <a:ea typeface="ＭＳ Ｐゴシック" charset="-128"/>
                </a:defRPr>
              </a:lvl5pPr>
              <a:lvl6pPr marL="2346325" indent="-209550" defTabSz="839788" fontAlgn="base">
                <a:spcBef>
                  <a:spcPct val="0"/>
                </a:spcBef>
                <a:spcAft>
                  <a:spcPct val="0"/>
                </a:spcAft>
                <a:defRPr kumimoji="1">
                  <a:solidFill>
                    <a:schemeClr val="tx1"/>
                  </a:solidFill>
                  <a:latin typeface="Calibri" pitchFamily="34" charset="0"/>
                  <a:ea typeface="ＭＳ Ｐゴシック" charset="-128"/>
                </a:defRPr>
              </a:lvl6pPr>
              <a:lvl7pPr marL="2803525" indent="-209550" defTabSz="839788" fontAlgn="base">
                <a:spcBef>
                  <a:spcPct val="0"/>
                </a:spcBef>
                <a:spcAft>
                  <a:spcPct val="0"/>
                </a:spcAft>
                <a:defRPr kumimoji="1">
                  <a:solidFill>
                    <a:schemeClr val="tx1"/>
                  </a:solidFill>
                  <a:latin typeface="Calibri" pitchFamily="34" charset="0"/>
                  <a:ea typeface="ＭＳ Ｐゴシック" charset="-128"/>
                </a:defRPr>
              </a:lvl7pPr>
              <a:lvl8pPr marL="3260725" indent="-209550" defTabSz="839788" fontAlgn="base">
                <a:spcBef>
                  <a:spcPct val="0"/>
                </a:spcBef>
                <a:spcAft>
                  <a:spcPct val="0"/>
                </a:spcAft>
                <a:defRPr kumimoji="1">
                  <a:solidFill>
                    <a:schemeClr val="tx1"/>
                  </a:solidFill>
                  <a:latin typeface="Calibri" pitchFamily="34" charset="0"/>
                  <a:ea typeface="ＭＳ Ｐゴシック" charset="-128"/>
                </a:defRPr>
              </a:lvl8pPr>
              <a:lvl9pPr marL="3717925" indent="-209550" defTabSz="839788"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600" dirty="0">
                  <a:latin typeface="Meiryo UI" panose="020B0604030504040204" pitchFamily="50" charset="-128"/>
                  <a:ea typeface="Meiryo UI" panose="020B0604030504040204" pitchFamily="50" charset="-128"/>
                </a:rPr>
                <a:t>前田　武俊</a:t>
              </a:r>
              <a:r>
                <a:rPr lang="ja-JP" altLang="en-US" sz="1000" dirty="0">
                  <a:latin typeface="Meiryo UI" panose="020B0604030504040204" pitchFamily="50" charset="-128"/>
                  <a:ea typeface="Meiryo UI" panose="020B0604030504040204" pitchFamily="50" charset="-128"/>
                </a:rPr>
                <a:t> 先生　大浜第一病院　心臓血管センター長・循環器内科部長</a:t>
              </a:r>
            </a:p>
          </p:txBody>
        </p:sp>
        <p:sp>
          <p:nvSpPr>
            <p:cNvPr id="11" name="テキスト ボックス 10">
              <a:extLst>
                <a:ext uri="{FF2B5EF4-FFF2-40B4-BE49-F238E27FC236}">
                  <a16:creationId xmlns:a16="http://schemas.microsoft.com/office/drawing/2014/main" id="{1B1040FD-09F5-FE4C-A466-2223D346C1A9}"/>
                </a:ext>
              </a:extLst>
            </p:cNvPr>
            <p:cNvSpPr txBox="1"/>
            <p:nvPr/>
          </p:nvSpPr>
          <p:spPr>
            <a:xfrm>
              <a:off x="720762" y="6506951"/>
              <a:ext cx="475401" cy="216185"/>
            </a:xfrm>
            <a:prstGeom prst="rect">
              <a:avLst/>
            </a:prstGeom>
            <a:noFill/>
            <a:ln>
              <a:solidFill>
                <a:srgbClr val="F95766"/>
              </a:solidFill>
            </a:ln>
          </p:spPr>
          <p:txBody>
            <a:bodyPr wrap="square" lIns="0" tIns="0" rIns="0" bIns="0" rtlCol="0" anchor="t" anchorCtr="0">
              <a:noAutofit/>
            </a:bodyPr>
            <a:lstStyle/>
            <a:p>
              <a:pPr algn="ctr"/>
              <a:r>
                <a:rPr lang="ja-JP" altLang="en-US" sz="1200" dirty="0">
                  <a:solidFill>
                    <a:srgbClr val="F95766"/>
                  </a:solidFill>
                  <a:latin typeface="HGPｺﾞｼｯｸE" pitchFamily="50" charset="-128"/>
                  <a:ea typeface="HGPｺﾞｼｯｸE" pitchFamily="50" charset="-128"/>
                </a:rPr>
                <a:t>演者</a:t>
              </a:r>
              <a:endParaRPr lang="ja-JP" altLang="en-US" sz="1200" dirty="0">
                <a:solidFill>
                  <a:srgbClr val="F95766"/>
                </a:solidFill>
                <a:latin typeface="ＭＳ Ｐゴシック" charset="-128"/>
                <a:cs typeface="Arial" charset="0"/>
              </a:endParaRPr>
            </a:p>
          </p:txBody>
        </p:sp>
        <p:sp>
          <p:nvSpPr>
            <p:cNvPr id="12" name="テキスト ボックス 11">
              <a:extLst>
                <a:ext uri="{FF2B5EF4-FFF2-40B4-BE49-F238E27FC236}">
                  <a16:creationId xmlns:a16="http://schemas.microsoft.com/office/drawing/2014/main" id="{FEC19177-AF3A-2A4E-962F-C513C2DF59B0}"/>
                </a:ext>
              </a:extLst>
            </p:cNvPr>
            <p:cNvSpPr txBox="1"/>
            <p:nvPr/>
          </p:nvSpPr>
          <p:spPr>
            <a:xfrm>
              <a:off x="1396499" y="7065590"/>
              <a:ext cx="4650220" cy="246221"/>
            </a:xfrm>
            <a:prstGeom prst="rect">
              <a:avLst/>
            </a:prstGeom>
            <a:noFill/>
          </p:spPr>
          <p:txBody>
            <a:bodyPr wrap="square" lIns="0" tIns="0" rIns="0" bIns="0">
              <a:spAutoFit/>
            </a:bodyPr>
            <a:lstStyle>
              <a:lvl1pPr defTabSz="839788">
                <a:defRPr kumimoji="1">
                  <a:solidFill>
                    <a:schemeClr val="tx1"/>
                  </a:solidFill>
                  <a:latin typeface="Calibri" pitchFamily="34" charset="0"/>
                  <a:ea typeface="ＭＳ Ｐゴシック" charset="-128"/>
                </a:defRPr>
              </a:lvl1pPr>
              <a:lvl2pPr marL="682625" indent="-263525" defTabSz="839788">
                <a:defRPr kumimoji="1">
                  <a:solidFill>
                    <a:schemeClr val="tx1"/>
                  </a:solidFill>
                  <a:latin typeface="Calibri" pitchFamily="34" charset="0"/>
                  <a:ea typeface="ＭＳ Ｐゴシック" charset="-128"/>
                </a:defRPr>
              </a:lvl2pPr>
              <a:lvl3pPr marL="1049338" indent="-209550" defTabSz="839788">
                <a:defRPr kumimoji="1">
                  <a:solidFill>
                    <a:schemeClr val="tx1"/>
                  </a:solidFill>
                  <a:latin typeface="Calibri" pitchFamily="34" charset="0"/>
                  <a:ea typeface="ＭＳ Ｐゴシック" charset="-128"/>
                </a:defRPr>
              </a:lvl3pPr>
              <a:lvl4pPr marL="1470025" indent="-212725" defTabSz="839788">
                <a:defRPr kumimoji="1">
                  <a:solidFill>
                    <a:schemeClr val="tx1"/>
                  </a:solidFill>
                  <a:latin typeface="Calibri" pitchFamily="34" charset="0"/>
                  <a:ea typeface="ＭＳ Ｐゴシック" charset="-128"/>
                </a:defRPr>
              </a:lvl4pPr>
              <a:lvl5pPr marL="1889125" indent="-209550" defTabSz="839788">
                <a:defRPr kumimoji="1">
                  <a:solidFill>
                    <a:schemeClr val="tx1"/>
                  </a:solidFill>
                  <a:latin typeface="Calibri" pitchFamily="34" charset="0"/>
                  <a:ea typeface="ＭＳ Ｐゴシック" charset="-128"/>
                </a:defRPr>
              </a:lvl5pPr>
              <a:lvl6pPr marL="2346325" indent="-209550" defTabSz="839788" fontAlgn="base">
                <a:spcBef>
                  <a:spcPct val="0"/>
                </a:spcBef>
                <a:spcAft>
                  <a:spcPct val="0"/>
                </a:spcAft>
                <a:defRPr kumimoji="1">
                  <a:solidFill>
                    <a:schemeClr val="tx1"/>
                  </a:solidFill>
                  <a:latin typeface="Calibri" pitchFamily="34" charset="0"/>
                  <a:ea typeface="ＭＳ Ｐゴシック" charset="-128"/>
                </a:defRPr>
              </a:lvl6pPr>
              <a:lvl7pPr marL="2803525" indent="-209550" defTabSz="839788" fontAlgn="base">
                <a:spcBef>
                  <a:spcPct val="0"/>
                </a:spcBef>
                <a:spcAft>
                  <a:spcPct val="0"/>
                </a:spcAft>
                <a:defRPr kumimoji="1">
                  <a:solidFill>
                    <a:schemeClr val="tx1"/>
                  </a:solidFill>
                  <a:latin typeface="Calibri" pitchFamily="34" charset="0"/>
                  <a:ea typeface="ＭＳ Ｐゴシック" charset="-128"/>
                </a:defRPr>
              </a:lvl7pPr>
              <a:lvl8pPr marL="3260725" indent="-209550" defTabSz="839788" fontAlgn="base">
                <a:spcBef>
                  <a:spcPct val="0"/>
                </a:spcBef>
                <a:spcAft>
                  <a:spcPct val="0"/>
                </a:spcAft>
                <a:defRPr kumimoji="1">
                  <a:solidFill>
                    <a:schemeClr val="tx1"/>
                  </a:solidFill>
                  <a:latin typeface="Calibri" pitchFamily="34" charset="0"/>
                  <a:ea typeface="ＭＳ Ｐゴシック" charset="-128"/>
                </a:defRPr>
              </a:lvl8pPr>
              <a:lvl9pPr marL="3717925" indent="-209550" defTabSz="839788"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600" dirty="0">
                  <a:latin typeface="Meiryo UI" panose="020B0604030504040204" pitchFamily="50" charset="-128"/>
                  <a:ea typeface="Meiryo UI" panose="020B0604030504040204" pitchFamily="50" charset="-128"/>
                </a:rPr>
                <a:t>大城　康一</a:t>
              </a:r>
              <a:r>
                <a:rPr lang="ja-JP" altLang="en-US" sz="1000" dirty="0">
                  <a:latin typeface="Meiryo UI" panose="020B0604030504040204" pitchFamily="50" charset="-128"/>
                  <a:ea typeface="Meiryo UI" panose="020B0604030504040204" pitchFamily="50" charset="-128"/>
                </a:rPr>
                <a:t> 先生　大浜第一病院　病院長</a:t>
              </a:r>
            </a:p>
          </p:txBody>
        </p:sp>
        <p:sp>
          <p:nvSpPr>
            <p:cNvPr id="13" name="テキスト ボックス 12">
              <a:extLst>
                <a:ext uri="{FF2B5EF4-FFF2-40B4-BE49-F238E27FC236}">
                  <a16:creationId xmlns:a16="http://schemas.microsoft.com/office/drawing/2014/main" id="{05360D3E-2C67-0C48-A3A9-FBC4CCD8D19B}"/>
                </a:ext>
              </a:extLst>
            </p:cNvPr>
            <p:cNvSpPr txBox="1"/>
            <p:nvPr/>
          </p:nvSpPr>
          <p:spPr>
            <a:xfrm>
              <a:off x="325883" y="7122897"/>
              <a:ext cx="862850" cy="192107"/>
            </a:xfrm>
            <a:prstGeom prst="rect">
              <a:avLst/>
            </a:prstGeom>
            <a:noFill/>
            <a:ln>
              <a:solidFill>
                <a:srgbClr val="F95766"/>
              </a:solidFill>
            </a:ln>
          </p:spPr>
          <p:txBody>
            <a:bodyPr wrap="square" lIns="0" tIns="0" rIns="0" bIns="0" rtlCol="0" anchor="t" anchorCtr="0">
              <a:noAutofit/>
            </a:bodyPr>
            <a:lstStyle/>
            <a:p>
              <a:pPr algn="ctr"/>
              <a:r>
                <a:rPr lang="ja-JP" altLang="en-US" sz="1200" dirty="0">
                  <a:solidFill>
                    <a:srgbClr val="F95766"/>
                  </a:solidFill>
                  <a:latin typeface="HGPｺﾞｼｯｸE" pitchFamily="50" charset="-128"/>
                  <a:ea typeface="HGPｺﾞｼｯｸE" pitchFamily="50" charset="-128"/>
                </a:rPr>
                <a:t>座長</a:t>
              </a:r>
              <a:endParaRPr lang="ja-JP" altLang="en-US" sz="1200" dirty="0">
                <a:solidFill>
                  <a:srgbClr val="F95766"/>
                </a:solidFill>
                <a:latin typeface="ＭＳ Ｐゴシック" charset="-128"/>
                <a:cs typeface="Arial" charset="0"/>
              </a:endParaRPr>
            </a:p>
          </p:txBody>
        </p:sp>
        <p:cxnSp>
          <p:nvCxnSpPr>
            <p:cNvPr id="14" name="直線コネクタ 13">
              <a:extLst>
                <a:ext uri="{FF2B5EF4-FFF2-40B4-BE49-F238E27FC236}">
                  <a16:creationId xmlns:a16="http://schemas.microsoft.com/office/drawing/2014/main" id="{C87D0F12-38FF-0E40-AF35-C142DD4F40C1}"/>
                </a:ext>
              </a:extLst>
            </p:cNvPr>
            <p:cNvCxnSpPr>
              <a:cxnSpLocks/>
            </p:cNvCxnSpPr>
            <p:nvPr/>
          </p:nvCxnSpPr>
          <p:spPr>
            <a:xfrm>
              <a:off x="324193" y="5503474"/>
              <a:ext cx="6161625" cy="0"/>
            </a:xfrm>
            <a:prstGeom prst="line">
              <a:avLst/>
            </a:prstGeom>
            <a:ln w="28575" cmpd="sng">
              <a:solidFill>
                <a:srgbClr val="A3002A"/>
              </a:solidFill>
            </a:ln>
            <a:effectLst/>
          </p:spPr>
          <p:style>
            <a:lnRef idx="2">
              <a:schemeClr val="accent1"/>
            </a:lnRef>
            <a:fillRef idx="0">
              <a:schemeClr val="accent1"/>
            </a:fillRef>
            <a:effectRef idx="1">
              <a:schemeClr val="accent1"/>
            </a:effectRef>
            <a:fontRef idx="minor">
              <a:schemeClr val="tx1"/>
            </a:fontRef>
          </p:style>
        </p:cxnSp>
        <p:sp>
          <p:nvSpPr>
            <p:cNvPr id="16" name="テキスト ボックス 15">
              <a:extLst>
                <a:ext uri="{FF2B5EF4-FFF2-40B4-BE49-F238E27FC236}">
                  <a16:creationId xmlns:a16="http://schemas.microsoft.com/office/drawing/2014/main" id="{34DA0519-CE15-1F42-9DEC-3E4243B93F56}"/>
                </a:ext>
              </a:extLst>
            </p:cNvPr>
            <p:cNvSpPr txBox="1"/>
            <p:nvPr/>
          </p:nvSpPr>
          <p:spPr>
            <a:xfrm>
              <a:off x="1313609" y="5103364"/>
              <a:ext cx="5055285" cy="400110"/>
            </a:xfrm>
            <a:prstGeom prst="rect">
              <a:avLst/>
            </a:prstGeom>
            <a:noFill/>
          </p:spPr>
          <p:txBody>
            <a:bodyPr wrap="square" lIns="0" tIns="0" rIns="0" bIns="0">
              <a:spAutoFit/>
            </a:bodyPr>
            <a:lstStyle>
              <a:lvl1pPr defTabSz="839788">
                <a:defRPr kumimoji="1">
                  <a:solidFill>
                    <a:schemeClr val="tx1"/>
                  </a:solidFill>
                  <a:latin typeface="Calibri" pitchFamily="34" charset="0"/>
                  <a:ea typeface="ＭＳ Ｐゴシック" charset="-128"/>
                </a:defRPr>
              </a:lvl1pPr>
              <a:lvl2pPr marL="682625" indent="-263525" defTabSz="839788">
                <a:defRPr kumimoji="1">
                  <a:solidFill>
                    <a:schemeClr val="tx1"/>
                  </a:solidFill>
                  <a:latin typeface="Calibri" pitchFamily="34" charset="0"/>
                  <a:ea typeface="ＭＳ Ｐゴシック" charset="-128"/>
                </a:defRPr>
              </a:lvl2pPr>
              <a:lvl3pPr marL="1049338" indent="-209550" defTabSz="839788">
                <a:defRPr kumimoji="1">
                  <a:solidFill>
                    <a:schemeClr val="tx1"/>
                  </a:solidFill>
                  <a:latin typeface="Calibri" pitchFamily="34" charset="0"/>
                  <a:ea typeface="ＭＳ Ｐゴシック" charset="-128"/>
                </a:defRPr>
              </a:lvl3pPr>
              <a:lvl4pPr marL="1470025" indent="-212725" defTabSz="839788">
                <a:defRPr kumimoji="1">
                  <a:solidFill>
                    <a:schemeClr val="tx1"/>
                  </a:solidFill>
                  <a:latin typeface="Calibri" pitchFamily="34" charset="0"/>
                  <a:ea typeface="ＭＳ Ｐゴシック" charset="-128"/>
                </a:defRPr>
              </a:lvl4pPr>
              <a:lvl5pPr marL="1889125" indent="-209550" defTabSz="839788">
                <a:defRPr kumimoji="1">
                  <a:solidFill>
                    <a:schemeClr val="tx1"/>
                  </a:solidFill>
                  <a:latin typeface="Calibri" pitchFamily="34" charset="0"/>
                  <a:ea typeface="ＭＳ Ｐゴシック" charset="-128"/>
                </a:defRPr>
              </a:lvl5pPr>
              <a:lvl6pPr marL="2346325" indent="-209550" defTabSz="839788" fontAlgn="base">
                <a:spcBef>
                  <a:spcPct val="0"/>
                </a:spcBef>
                <a:spcAft>
                  <a:spcPct val="0"/>
                </a:spcAft>
                <a:defRPr kumimoji="1">
                  <a:solidFill>
                    <a:schemeClr val="tx1"/>
                  </a:solidFill>
                  <a:latin typeface="Calibri" pitchFamily="34" charset="0"/>
                  <a:ea typeface="ＭＳ Ｐゴシック" charset="-128"/>
                </a:defRPr>
              </a:lvl6pPr>
              <a:lvl7pPr marL="2803525" indent="-209550" defTabSz="839788" fontAlgn="base">
                <a:spcBef>
                  <a:spcPct val="0"/>
                </a:spcBef>
                <a:spcAft>
                  <a:spcPct val="0"/>
                </a:spcAft>
                <a:defRPr kumimoji="1">
                  <a:solidFill>
                    <a:schemeClr val="tx1"/>
                  </a:solidFill>
                  <a:latin typeface="Calibri" pitchFamily="34" charset="0"/>
                  <a:ea typeface="ＭＳ Ｐゴシック" charset="-128"/>
                </a:defRPr>
              </a:lvl7pPr>
              <a:lvl8pPr marL="3260725" indent="-209550" defTabSz="839788" fontAlgn="base">
                <a:spcBef>
                  <a:spcPct val="0"/>
                </a:spcBef>
                <a:spcAft>
                  <a:spcPct val="0"/>
                </a:spcAft>
                <a:defRPr kumimoji="1">
                  <a:solidFill>
                    <a:schemeClr val="tx1"/>
                  </a:solidFill>
                  <a:latin typeface="Calibri" pitchFamily="34" charset="0"/>
                  <a:ea typeface="ＭＳ Ｐゴシック" charset="-128"/>
                </a:defRPr>
              </a:lvl8pPr>
              <a:lvl9pPr marL="3717925" indent="-209550" defTabSz="839788"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600" dirty="0">
                  <a:latin typeface="Meiryo UI" panose="020B0604030504040204" pitchFamily="50" charset="-128"/>
                  <a:ea typeface="Meiryo UI" panose="020B0604030504040204" pitchFamily="50" charset="-128"/>
                </a:rPr>
                <a:t>比嘉　聡　</a:t>
              </a:r>
              <a:r>
                <a:rPr lang="ja-JP" altLang="en-US" sz="1000" dirty="0">
                  <a:latin typeface="Meiryo UI" panose="020B0604030504040204" pitchFamily="50" charset="-128"/>
                  <a:ea typeface="Meiryo UI" panose="020B0604030504040204" pitchFamily="50" charset="-128"/>
                </a:rPr>
                <a:t>先生　牧港中央病院　循環器内科　不整脈・心不全治療部門　統括責任者</a:t>
              </a:r>
              <a:endParaRPr lang="en-US" altLang="ja-JP" sz="1000" dirty="0">
                <a:latin typeface="Meiryo UI" panose="020B0604030504040204" pitchFamily="50" charset="-128"/>
                <a:ea typeface="Meiryo UI" panose="020B0604030504040204" pitchFamily="50" charset="-128"/>
              </a:endParaRPr>
            </a:p>
            <a:p>
              <a:endParaRPr lang="ja-JP" altLang="en-US" sz="1000" dirty="0">
                <a:latin typeface="ＭＳ Ｐゴシック" charset="-128"/>
              </a:endParaRPr>
            </a:p>
          </p:txBody>
        </p:sp>
        <p:sp>
          <p:nvSpPr>
            <p:cNvPr id="19" name="テキスト ボックス 18">
              <a:extLst>
                <a:ext uri="{FF2B5EF4-FFF2-40B4-BE49-F238E27FC236}">
                  <a16:creationId xmlns:a16="http://schemas.microsoft.com/office/drawing/2014/main" id="{9969C3E0-1C6C-8A4D-933B-F4193F7469C4}"/>
                </a:ext>
              </a:extLst>
            </p:cNvPr>
            <p:cNvSpPr txBox="1"/>
            <p:nvPr/>
          </p:nvSpPr>
          <p:spPr>
            <a:xfrm>
              <a:off x="355475" y="5158964"/>
              <a:ext cx="823487" cy="201266"/>
            </a:xfrm>
            <a:prstGeom prst="rect">
              <a:avLst/>
            </a:prstGeom>
            <a:noFill/>
            <a:ln>
              <a:solidFill>
                <a:srgbClr val="F95766"/>
              </a:solidFill>
            </a:ln>
          </p:spPr>
          <p:txBody>
            <a:bodyPr wrap="square" lIns="0" tIns="0" rIns="0" bIns="0" rtlCol="0" anchor="t" anchorCtr="0">
              <a:noAutofit/>
            </a:bodyPr>
            <a:lstStyle/>
            <a:p>
              <a:pPr algn="ctr"/>
              <a:r>
                <a:rPr lang="ja-JP" altLang="en-US" sz="1200" dirty="0">
                  <a:solidFill>
                    <a:srgbClr val="F95766"/>
                  </a:solidFill>
                  <a:latin typeface="HGPｺﾞｼｯｸE" pitchFamily="50" charset="-128"/>
                  <a:ea typeface="HGPｺﾞｼｯｸE" pitchFamily="50" charset="-128"/>
                </a:rPr>
                <a:t>座長</a:t>
              </a:r>
              <a:endParaRPr lang="ja-JP" altLang="en-US" sz="1200" dirty="0">
                <a:solidFill>
                  <a:srgbClr val="F95766"/>
                </a:solidFill>
                <a:latin typeface="ＭＳ Ｐゴシック" charset="-128"/>
                <a:cs typeface="Arial" charset="0"/>
              </a:endParaRPr>
            </a:p>
          </p:txBody>
        </p:sp>
        <p:cxnSp>
          <p:nvCxnSpPr>
            <p:cNvPr id="20" name="直線コネクタ 19">
              <a:extLst>
                <a:ext uri="{FF2B5EF4-FFF2-40B4-BE49-F238E27FC236}">
                  <a16:creationId xmlns:a16="http://schemas.microsoft.com/office/drawing/2014/main" id="{079DDE07-53B7-824D-8BAF-1E45D83ECA8E}"/>
                </a:ext>
              </a:extLst>
            </p:cNvPr>
            <p:cNvCxnSpPr>
              <a:cxnSpLocks/>
            </p:cNvCxnSpPr>
            <p:nvPr/>
          </p:nvCxnSpPr>
          <p:spPr>
            <a:xfrm>
              <a:off x="380875" y="6935963"/>
              <a:ext cx="6161625" cy="0"/>
            </a:xfrm>
            <a:prstGeom prst="line">
              <a:avLst/>
            </a:prstGeom>
            <a:ln w="28575" cmpd="sng">
              <a:solidFill>
                <a:srgbClr val="A3002A"/>
              </a:solidFill>
            </a:ln>
            <a:effectLst/>
          </p:spPr>
          <p:style>
            <a:lnRef idx="2">
              <a:schemeClr val="accent1"/>
            </a:lnRef>
            <a:fillRef idx="0">
              <a:schemeClr val="accent1"/>
            </a:fillRef>
            <a:effectRef idx="1">
              <a:schemeClr val="accent1"/>
            </a:effectRef>
            <a:fontRef idx="minor">
              <a:schemeClr val="tx1"/>
            </a:fontRef>
          </p:style>
        </p:cxnSp>
        <p:grpSp>
          <p:nvGrpSpPr>
            <p:cNvPr id="21" name="グループ化 20">
              <a:extLst>
                <a:ext uri="{FF2B5EF4-FFF2-40B4-BE49-F238E27FC236}">
                  <a16:creationId xmlns:a16="http://schemas.microsoft.com/office/drawing/2014/main" id="{42142487-02B3-0F41-80F7-17C7D08260CE}"/>
                </a:ext>
              </a:extLst>
            </p:cNvPr>
            <p:cNvGrpSpPr/>
            <p:nvPr/>
          </p:nvGrpSpPr>
          <p:grpSpPr>
            <a:xfrm>
              <a:off x="281661" y="7430442"/>
              <a:ext cx="2429432" cy="314889"/>
              <a:chOff x="886679" y="5806679"/>
              <a:chExt cx="1906171" cy="168967"/>
            </a:xfrm>
          </p:grpSpPr>
          <p:sp>
            <p:nvSpPr>
              <p:cNvPr id="70" name="テキスト ボックス 69">
                <a:extLst>
                  <a:ext uri="{FF2B5EF4-FFF2-40B4-BE49-F238E27FC236}">
                    <a16:creationId xmlns:a16="http://schemas.microsoft.com/office/drawing/2014/main" id="{9235883E-F348-7149-8647-8F5DDF2E6257}"/>
                  </a:ext>
                </a:extLst>
              </p:cNvPr>
              <p:cNvSpPr txBox="1"/>
              <p:nvPr/>
            </p:nvSpPr>
            <p:spPr>
              <a:xfrm>
                <a:off x="886679" y="5812016"/>
                <a:ext cx="937952" cy="163630"/>
              </a:xfrm>
              <a:prstGeom prst="rect">
                <a:avLst/>
              </a:prstGeom>
              <a:solidFill>
                <a:srgbClr val="E1E5EB"/>
              </a:solidFill>
            </p:spPr>
            <p:txBody>
              <a:bodyPr wrap="square" lIns="0" tIns="0" rIns="0" bIns="0" rtlCol="0" anchor="ctr" anchorCtr="0">
                <a:noAutofit/>
              </a:bodyPr>
              <a:lstStyle/>
              <a:p>
                <a:pPr algn="ctr"/>
                <a:r>
                  <a:rPr lang="en-US" altLang="ja-JP" sz="1300" dirty="0">
                    <a:latin typeface="HGPｺﾞｼｯｸE" pitchFamily="50" charset="-128"/>
                    <a:ea typeface="HGPｺﾞｼｯｸE" pitchFamily="50" charset="-128"/>
                  </a:rPr>
                  <a:t>19:25</a:t>
                </a:r>
                <a:r>
                  <a:rPr lang="ja-JP" altLang="en-US" sz="1300" dirty="0">
                    <a:latin typeface="HGPｺﾞｼｯｸE" pitchFamily="50" charset="-128"/>
                    <a:ea typeface="HGPｺﾞｼｯｸE" pitchFamily="50" charset="-128"/>
                  </a:rPr>
                  <a:t>～</a:t>
                </a:r>
                <a:r>
                  <a:rPr lang="en-US" altLang="ja-JP" sz="1300" dirty="0">
                    <a:latin typeface="HGPｺﾞｼｯｸE" pitchFamily="50" charset="-128"/>
                    <a:ea typeface="HGPｺﾞｼｯｸE" pitchFamily="50" charset="-128"/>
                  </a:rPr>
                  <a:t>20:10</a:t>
                </a:r>
              </a:p>
            </p:txBody>
          </p:sp>
          <p:grpSp>
            <p:nvGrpSpPr>
              <p:cNvPr id="71" name="グループ化 70">
                <a:extLst>
                  <a:ext uri="{FF2B5EF4-FFF2-40B4-BE49-F238E27FC236}">
                    <a16:creationId xmlns:a16="http://schemas.microsoft.com/office/drawing/2014/main" id="{C726C888-308A-D548-B34F-8EB6A30F7382}"/>
                  </a:ext>
                </a:extLst>
              </p:cNvPr>
              <p:cNvGrpSpPr/>
              <p:nvPr/>
            </p:nvGrpSpPr>
            <p:grpSpPr>
              <a:xfrm>
                <a:off x="1816235" y="5806679"/>
                <a:ext cx="976615" cy="168967"/>
                <a:chOff x="1816235" y="5806679"/>
                <a:chExt cx="976615" cy="168967"/>
              </a:xfrm>
            </p:grpSpPr>
            <p:sp>
              <p:nvSpPr>
                <p:cNvPr id="72" name="テキスト ボックス 71">
                  <a:extLst>
                    <a:ext uri="{FF2B5EF4-FFF2-40B4-BE49-F238E27FC236}">
                      <a16:creationId xmlns:a16="http://schemas.microsoft.com/office/drawing/2014/main" id="{33DED211-164A-A040-8879-9C271621E1A3}"/>
                    </a:ext>
                  </a:extLst>
                </p:cNvPr>
                <p:cNvSpPr txBox="1"/>
                <p:nvPr/>
              </p:nvSpPr>
              <p:spPr>
                <a:xfrm>
                  <a:off x="1816235" y="5812016"/>
                  <a:ext cx="792103" cy="163630"/>
                </a:xfrm>
                <a:prstGeom prst="rect">
                  <a:avLst/>
                </a:prstGeom>
                <a:solidFill>
                  <a:srgbClr val="F95766"/>
                </a:solidFill>
              </p:spPr>
              <p:txBody>
                <a:bodyPr wrap="square" lIns="0" tIns="0" rIns="0" bIns="0" rtlCol="0" anchor="ctr" anchorCtr="0">
                  <a:noAutofit/>
                </a:bodyPr>
                <a:lstStyle/>
                <a:p>
                  <a:pPr algn="ctr"/>
                  <a:r>
                    <a:rPr lang="ja-JP" altLang="en-US" sz="1300" dirty="0">
                      <a:solidFill>
                        <a:schemeClr val="bg1"/>
                      </a:solidFill>
                      <a:latin typeface="ＭＳ Ｐゴシック" charset="-128"/>
                      <a:cs typeface="Arial" charset="0"/>
                    </a:rPr>
                    <a:t>特別講演</a:t>
                  </a:r>
                </a:p>
              </p:txBody>
            </p:sp>
            <p:sp>
              <p:nvSpPr>
                <p:cNvPr id="73" name="直角三角形 72">
                  <a:extLst>
                    <a:ext uri="{FF2B5EF4-FFF2-40B4-BE49-F238E27FC236}">
                      <a16:creationId xmlns:a16="http://schemas.microsoft.com/office/drawing/2014/main" id="{9577FE39-1063-FC4E-AD5C-45331B3C52E7}"/>
                    </a:ext>
                  </a:extLst>
                </p:cNvPr>
                <p:cNvSpPr/>
                <p:nvPr/>
              </p:nvSpPr>
              <p:spPr>
                <a:xfrm>
                  <a:off x="2608337" y="5806679"/>
                  <a:ext cx="184513" cy="166662"/>
                </a:xfrm>
                <a:prstGeom prst="rtTriangle">
                  <a:avLst/>
                </a:prstGeom>
                <a:solidFill>
                  <a:srgbClr val="F95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a:p>
              </p:txBody>
            </p:sp>
          </p:grpSp>
        </p:grpSp>
        <p:sp>
          <p:nvSpPr>
            <p:cNvPr id="22" name="テキスト ボックス 23">
              <a:extLst>
                <a:ext uri="{FF2B5EF4-FFF2-40B4-BE49-F238E27FC236}">
                  <a16:creationId xmlns:a16="http://schemas.microsoft.com/office/drawing/2014/main" id="{55B6E860-507F-434A-8E61-D607C5B634E9}"/>
                </a:ext>
              </a:extLst>
            </p:cNvPr>
            <p:cNvSpPr txBox="1">
              <a:spLocks noChangeArrowheads="1"/>
            </p:cNvSpPr>
            <p:nvPr/>
          </p:nvSpPr>
          <p:spPr bwMode="auto">
            <a:xfrm>
              <a:off x="642963" y="7845360"/>
              <a:ext cx="5725931"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839788">
                <a:defRPr kumimoji="1">
                  <a:solidFill>
                    <a:schemeClr val="tx1"/>
                  </a:solidFill>
                  <a:latin typeface="Calibri" pitchFamily="34" charset="0"/>
                  <a:ea typeface="ＭＳ Ｐゴシック" charset="-128"/>
                </a:defRPr>
              </a:lvl1pPr>
              <a:lvl2pPr marL="682625" indent="-263525" defTabSz="839788">
                <a:defRPr kumimoji="1">
                  <a:solidFill>
                    <a:schemeClr val="tx1"/>
                  </a:solidFill>
                  <a:latin typeface="Calibri" pitchFamily="34" charset="0"/>
                  <a:ea typeface="ＭＳ Ｐゴシック" charset="-128"/>
                </a:defRPr>
              </a:lvl2pPr>
              <a:lvl3pPr marL="1049338" indent="-209550" defTabSz="839788">
                <a:defRPr kumimoji="1">
                  <a:solidFill>
                    <a:schemeClr val="tx1"/>
                  </a:solidFill>
                  <a:latin typeface="Calibri" pitchFamily="34" charset="0"/>
                  <a:ea typeface="ＭＳ Ｐゴシック" charset="-128"/>
                </a:defRPr>
              </a:lvl3pPr>
              <a:lvl4pPr marL="1470025" indent="-212725" defTabSz="839788">
                <a:defRPr kumimoji="1">
                  <a:solidFill>
                    <a:schemeClr val="tx1"/>
                  </a:solidFill>
                  <a:latin typeface="Calibri" pitchFamily="34" charset="0"/>
                  <a:ea typeface="ＭＳ Ｐゴシック" charset="-128"/>
                </a:defRPr>
              </a:lvl4pPr>
              <a:lvl5pPr marL="1889125" indent="-209550" defTabSz="839788">
                <a:defRPr kumimoji="1">
                  <a:solidFill>
                    <a:schemeClr val="tx1"/>
                  </a:solidFill>
                  <a:latin typeface="Calibri" pitchFamily="34" charset="0"/>
                  <a:ea typeface="ＭＳ Ｐゴシック" charset="-128"/>
                </a:defRPr>
              </a:lvl5pPr>
              <a:lvl6pPr marL="2346325" indent="-209550" defTabSz="839788" fontAlgn="base">
                <a:spcBef>
                  <a:spcPct val="0"/>
                </a:spcBef>
                <a:spcAft>
                  <a:spcPct val="0"/>
                </a:spcAft>
                <a:defRPr kumimoji="1">
                  <a:solidFill>
                    <a:schemeClr val="tx1"/>
                  </a:solidFill>
                  <a:latin typeface="Calibri" pitchFamily="34" charset="0"/>
                  <a:ea typeface="ＭＳ Ｐゴシック" charset="-128"/>
                </a:defRPr>
              </a:lvl6pPr>
              <a:lvl7pPr marL="2803525" indent="-209550" defTabSz="839788" fontAlgn="base">
                <a:spcBef>
                  <a:spcPct val="0"/>
                </a:spcBef>
                <a:spcAft>
                  <a:spcPct val="0"/>
                </a:spcAft>
                <a:defRPr kumimoji="1">
                  <a:solidFill>
                    <a:schemeClr val="tx1"/>
                  </a:solidFill>
                  <a:latin typeface="Calibri" pitchFamily="34" charset="0"/>
                  <a:ea typeface="ＭＳ Ｐゴシック" charset="-128"/>
                </a:defRPr>
              </a:lvl7pPr>
              <a:lvl8pPr marL="3260725" indent="-209550" defTabSz="839788" fontAlgn="base">
                <a:spcBef>
                  <a:spcPct val="0"/>
                </a:spcBef>
                <a:spcAft>
                  <a:spcPct val="0"/>
                </a:spcAft>
                <a:defRPr kumimoji="1">
                  <a:solidFill>
                    <a:schemeClr val="tx1"/>
                  </a:solidFill>
                  <a:latin typeface="Calibri" pitchFamily="34" charset="0"/>
                  <a:ea typeface="ＭＳ Ｐゴシック" charset="-128"/>
                </a:defRPr>
              </a:lvl8pPr>
              <a:lvl9pPr marL="3717925" indent="-209550" defTabSz="839788"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800" dirty="0">
                  <a:solidFill>
                    <a:srgbClr val="A3002A"/>
                  </a:solidFill>
                  <a:latin typeface="HGP創英角ｺﾞｼｯｸUB" pitchFamily="50" charset="-128"/>
                  <a:ea typeface="HGP創英角ｺﾞｼｯｸUB" pitchFamily="50" charset="-128"/>
                </a:rPr>
                <a:t>「</a:t>
              </a:r>
              <a:r>
                <a:rPr lang="ja-JP" altLang="ja-JP" sz="1800" b="1" dirty="0">
                  <a:solidFill>
                    <a:srgbClr val="8C0228"/>
                  </a:solidFill>
                  <a:effectLst/>
                  <a:latin typeface="Meiryo UI" panose="020B0604030504040204" pitchFamily="50" charset="-128"/>
                  <a:ea typeface="Meiryo UI" panose="020B0604030504040204" pitchFamily="50" charset="-128"/>
                  <a:cs typeface="ＭＳ Ｐゴシック" panose="020B0600070205080204" pitchFamily="50" charset="-128"/>
                </a:rPr>
                <a:t>心不全の治療戦略を再考する</a:t>
              </a:r>
              <a:endParaRPr lang="en-US" altLang="ja-JP" sz="1800" b="1" dirty="0">
                <a:solidFill>
                  <a:srgbClr val="8C0228"/>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ja-JP" sz="1800" b="1" dirty="0">
                  <a:solidFill>
                    <a:srgbClr val="8C0228"/>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800" b="1" dirty="0" err="1">
                  <a:solidFill>
                    <a:srgbClr val="8C0228"/>
                  </a:solidFill>
                  <a:effectLst/>
                  <a:latin typeface="Meiryo UI" panose="020B0604030504040204" pitchFamily="50" charset="-128"/>
                  <a:ea typeface="Meiryo UI" panose="020B0604030504040204" pitchFamily="50" charset="-128"/>
                  <a:cs typeface="ＭＳ Ｐゴシック" panose="020B0600070205080204" pitchFamily="50" charset="-128"/>
                </a:rPr>
                <a:t>sGC</a:t>
              </a:r>
              <a:r>
                <a:rPr lang="ja-JP" altLang="ja-JP" sz="1800" b="1" dirty="0">
                  <a:solidFill>
                    <a:srgbClr val="8C0228"/>
                  </a:solidFill>
                  <a:effectLst/>
                  <a:latin typeface="Meiryo UI" panose="020B0604030504040204" pitchFamily="50" charset="-128"/>
                  <a:ea typeface="Meiryo UI" panose="020B0604030504040204" pitchFamily="50" charset="-128"/>
                  <a:cs typeface="ＭＳ Ｐゴシック" panose="020B0600070205080204" pitchFamily="50" charset="-128"/>
                </a:rPr>
                <a:t>刺激薬ベルイシグアトの登場を踏まえて～</a:t>
              </a:r>
              <a:r>
                <a:rPr lang="ja-JP" altLang="en-US" sz="1800" dirty="0">
                  <a:solidFill>
                    <a:srgbClr val="A3002A"/>
                  </a:solidFill>
                  <a:latin typeface="HGP創英角ｺﾞｼｯｸUB" pitchFamily="50" charset="-128"/>
                  <a:ea typeface="HGP創英角ｺﾞｼｯｸUB" pitchFamily="50" charset="-128"/>
                </a:rPr>
                <a:t>」</a:t>
              </a:r>
              <a:endParaRPr lang="en-US" altLang="ja-JP" sz="1800" dirty="0">
                <a:solidFill>
                  <a:srgbClr val="A3002A"/>
                </a:solidFill>
                <a:latin typeface="HGP創英角ｺﾞｼｯｸUB" pitchFamily="50" charset="-128"/>
                <a:ea typeface="HGP創英角ｺﾞｼｯｸUB" pitchFamily="50" charset="-128"/>
              </a:endParaRPr>
            </a:p>
          </p:txBody>
        </p:sp>
        <p:sp>
          <p:nvSpPr>
            <p:cNvPr id="23" name="テキスト ボックス 22">
              <a:extLst>
                <a:ext uri="{FF2B5EF4-FFF2-40B4-BE49-F238E27FC236}">
                  <a16:creationId xmlns:a16="http://schemas.microsoft.com/office/drawing/2014/main" id="{A2412A47-E47E-4349-9E9E-775DCA18027A}"/>
                </a:ext>
              </a:extLst>
            </p:cNvPr>
            <p:cNvSpPr txBox="1"/>
            <p:nvPr/>
          </p:nvSpPr>
          <p:spPr>
            <a:xfrm>
              <a:off x="1313609" y="8580060"/>
              <a:ext cx="4970075" cy="246221"/>
            </a:xfrm>
            <a:prstGeom prst="rect">
              <a:avLst/>
            </a:prstGeom>
            <a:noFill/>
          </p:spPr>
          <p:txBody>
            <a:bodyPr wrap="square" lIns="0" tIns="0" rIns="0" bIns="0">
              <a:spAutoFit/>
            </a:bodyPr>
            <a:lstStyle>
              <a:lvl1pPr defTabSz="839788">
                <a:defRPr kumimoji="1">
                  <a:solidFill>
                    <a:schemeClr val="tx1"/>
                  </a:solidFill>
                  <a:latin typeface="Calibri" pitchFamily="34" charset="0"/>
                  <a:ea typeface="ＭＳ Ｐゴシック" charset="-128"/>
                </a:defRPr>
              </a:lvl1pPr>
              <a:lvl2pPr marL="682625" indent="-263525" defTabSz="839788">
                <a:defRPr kumimoji="1">
                  <a:solidFill>
                    <a:schemeClr val="tx1"/>
                  </a:solidFill>
                  <a:latin typeface="Calibri" pitchFamily="34" charset="0"/>
                  <a:ea typeface="ＭＳ Ｐゴシック" charset="-128"/>
                </a:defRPr>
              </a:lvl2pPr>
              <a:lvl3pPr marL="1049338" indent="-209550" defTabSz="839788">
                <a:defRPr kumimoji="1">
                  <a:solidFill>
                    <a:schemeClr val="tx1"/>
                  </a:solidFill>
                  <a:latin typeface="Calibri" pitchFamily="34" charset="0"/>
                  <a:ea typeface="ＭＳ Ｐゴシック" charset="-128"/>
                </a:defRPr>
              </a:lvl3pPr>
              <a:lvl4pPr marL="1470025" indent="-212725" defTabSz="839788">
                <a:defRPr kumimoji="1">
                  <a:solidFill>
                    <a:schemeClr val="tx1"/>
                  </a:solidFill>
                  <a:latin typeface="Calibri" pitchFamily="34" charset="0"/>
                  <a:ea typeface="ＭＳ Ｐゴシック" charset="-128"/>
                </a:defRPr>
              </a:lvl4pPr>
              <a:lvl5pPr marL="1889125" indent="-209550" defTabSz="839788">
                <a:defRPr kumimoji="1">
                  <a:solidFill>
                    <a:schemeClr val="tx1"/>
                  </a:solidFill>
                  <a:latin typeface="Calibri" pitchFamily="34" charset="0"/>
                  <a:ea typeface="ＭＳ Ｐゴシック" charset="-128"/>
                </a:defRPr>
              </a:lvl5pPr>
              <a:lvl6pPr marL="2346325" indent="-209550" defTabSz="839788" fontAlgn="base">
                <a:spcBef>
                  <a:spcPct val="0"/>
                </a:spcBef>
                <a:spcAft>
                  <a:spcPct val="0"/>
                </a:spcAft>
                <a:defRPr kumimoji="1">
                  <a:solidFill>
                    <a:schemeClr val="tx1"/>
                  </a:solidFill>
                  <a:latin typeface="Calibri" pitchFamily="34" charset="0"/>
                  <a:ea typeface="ＭＳ Ｐゴシック" charset="-128"/>
                </a:defRPr>
              </a:lvl6pPr>
              <a:lvl7pPr marL="2803525" indent="-209550" defTabSz="839788" fontAlgn="base">
                <a:spcBef>
                  <a:spcPct val="0"/>
                </a:spcBef>
                <a:spcAft>
                  <a:spcPct val="0"/>
                </a:spcAft>
                <a:defRPr kumimoji="1">
                  <a:solidFill>
                    <a:schemeClr val="tx1"/>
                  </a:solidFill>
                  <a:latin typeface="Calibri" pitchFamily="34" charset="0"/>
                  <a:ea typeface="ＭＳ Ｐゴシック" charset="-128"/>
                </a:defRPr>
              </a:lvl7pPr>
              <a:lvl8pPr marL="3260725" indent="-209550" defTabSz="839788" fontAlgn="base">
                <a:spcBef>
                  <a:spcPct val="0"/>
                </a:spcBef>
                <a:spcAft>
                  <a:spcPct val="0"/>
                </a:spcAft>
                <a:defRPr kumimoji="1">
                  <a:solidFill>
                    <a:schemeClr val="tx1"/>
                  </a:solidFill>
                  <a:latin typeface="Calibri" pitchFamily="34" charset="0"/>
                  <a:ea typeface="ＭＳ Ｐゴシック" charset="-128"/>
                </a:defRPr>
              </a:lvl8pPr>
              <a:lvl9pPr marL="3717925" indent="-209550" defTabSz="839788"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600" dirty="0">
                  <a:latin typeface="Meiryo UI" panose="020B0604030504040204" pitchFamily="50" charset="-128"/>
                  <a:ea typeface="Meiryo UI" panose="020B0604030504040204" pitchFamily="50" charset="-128"/>
                </a:rPr>
                <a:t>坂本　隆史　</a:t>
              </a:r>
              <a:r>
                <a:rPr lang="ja-JP" altLang="en-US" sz="1000" dirty="0">
                  <a:latin typeface="Meiryo UI" panose="020B0604030504040204" pitchFamily="50" charset="-128"/>
                  <a:ea typeface="Meiryo UI" panose="020B0604030504040204" pitchFamily="50" charset="-128"/>
                </a:rPr>
                <a:t>先生　九州大学病院　循環器内科　助教</a:t>
              </a:r>
            </a:p>
          </p:txBody>
        </p:sp>
      </p:grpSp>
      <p:sp>
        <p:nvSpPr>
          <p:cNvPr id="25" name="テキスト ボックス 24">
            <a:extLst>
              <a:ext uri="{FF2B5EF4-FFF2-40B4-BE49-F238E27FC236}">
                <a16:creationId xmlns:a16="http://schemas.microsoft.com/office/drawing/2014/main" id="{984F7CED-00CB-D94B-A0B7-D4BB7C460042}"/>
              </a:ext>
            </a:extLst>
          </p:cNvPr>
          <p:cNvSpPr txBox="1"/>
          <p:nvPr/>
        </p:nvSpPr>
        <p:spPr>
          <a:xfrm>
            <a:off x="698970" y="7884887"/>
            <a:ext cx="475401" cy="216185"/>
          </a:xfrm>
          <a:prstGeom prst="rect">
            <a:avLst/>
          </a:prstGeom>
          <a:noFill/>
          <a:ln>
            <a:solidFill>
              <a:srgbClr val="F95766"/>
            </a:solidFill>
          </a:ln>
        </p:spPr>
        <p:txBody>
          <a:bodyPr wrap="square" lIns="0" tIns="0" rIns="0" bIns="0" rtlCol="0" anchor="t" anchorCtr="0">
            <a:noAutofit/>
          </a:bodyPr>
          <a:lstStyle/>
          <a:p>
            <a:pPr algn="ctr"/>
            <a:r>
              <a:rPr lang="ja-JP" altLang="en-US" sz="1200" dirty="0">
                <a:solidFill>
                  <a:srgbClr val="F95766"/>
                </a:solidFill>
                <a:latin typeface="HGPｺﾞｼｯｸE" pitchFamily="50" charset="-128"/>
                <a:ea typeface="HGPｺﾞｼｯｸE" pitchFamily="50" charset="-128"/>
              </a:rPr>
              <a:t>演者</a:t>
            </a:r>
            <a:endParaRPr lang="ja-JP" altLang="en-US" sz="1200" dirty="0">
              <a:solidFill>
                <a:srgbClr val="F95766"/>
              </a:solidFill>
              <a:latin typeface="ＭＳ Ｐゴシック" charset="-128"/>
              <a:cs typeface="Arial" charset="0"/>
            </a:endParaRPr>
          </a:p>
        </p:txBody>
      </p:sp>
      <p:sp>
        <p:nvSpPr>
          <p:cNvPr id="27" name="テキスト ボックス 11">
            <a:extLst>
              <a:ext uri="{FF2B5EF4-FFF2-40B4-BE49-F238E27FC236}">
                <a16:creationId xmlns:a16="http://schemas.microsoft.com/office/drawing/2014/main" id="{6E6A334A-885B-7D41-BED5-91024082BC83}"/>
              </a:ext>
            </a:extLst>
          </p:cNvPr>
          <p:cNvSpPr txBox="1">
            <a:spLocks noChangeArrowheads="1"/>
          </p:cNvSpPr>
          <p:nvPr/>
        </p:nvSpPr>
        <p:spPr bwMode="auto">
          <a:xfrm rot="10800000" flipV="1">
            <a:off x="2976208" y="4799000"/>
            <a:ext cx="82327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839788">
              <a:defRPr kumimoji="1">
                <a:solidFill>
                  <a:schemeClr val="tx1"/>
                </a:solidFill>
                <a:latin typeface="Calibri" pitchFamily="34" charset="0"/>
                <a:ea typeface="ＭＳ Ｐゴシック" charset="-128"/>
              </a:defRPr>
            </a:lvl1pPr>
            <a:lvl2pPr marL="682625" indent="-263525" defTabSz="839788">
              <a:defRPr kumimoji="1">
                <a:solidFill>
                  <a:schemeClr val="tx1"/>
                </a:solidFill>
                <a:latin typeface="Calibri" pitchFamily="34" charset="0"/>
                <a:ea typeface="ＭＳ Ｐゴシック" charset="-128"/>
              </a:defRPr>
            </a:lvl2pPr>
            <a:lvl3pPr marL="1049338" indent="-209550" defTabSz="839788">
              <a:defRPr kumimoji="1">
                <a:solidFill>
                  <a:schemeClr val="tx1"/>
                </a:solidFill>
                <a:latin typeface="Calibri" pitchFamily="34" charset="0"/>
                <a:ea typeface="ＭＳ Ｐゴシック" charset="-128"/>
              </a:defRPr>
            </a:lvl3pPr>
            <a:lvl4pPr marL="1470025" indent="-212725" defTabSz="839788">
              <a:defRPr kumimoji="1">
                <a:solidFill>
                  <a:schemeClr val="tx1"/>
                </a:solidFill>
                <a:latin typeface="Calibri" pitchFamily="34" charset="0"/>
                <a:ea typeface="ＭＳ Ｐゴシック" charset="-128"/>
              </a:defRPr>
            </a:lvl4pPr>
            <a:lvl5pPr marL="1889125" indent="-209550" defTabSz="839788">
              <a:defRPr kumimoji="1">
                <a:solidFill>
                  <a:schemeClr val="tx1"/>
                </a:solidFill>
                <a:latin typeface="Calibri" pitchFamily="34" charset="0"/>
                <a:ea typeface="ＭＳ Ｐゴシック" charset="-128"/>
              </a:defRPr>
            </a:lvl5pPr>
            <a:lvl6pPr marL="2346325" indent="-209550" defTabSz="839788" fontAlgn="base">
              <a:spcBef>
                <a:spcPct val="0"/>
              </a:spcBef>
              <a:spcAft>
                <a:spcPct val="0"/>
              </a:spcAft>
              <a:defRPr kumimoji="1">
                <a:solidFill>
                  <a:schemeClr val="tx1"/>
                </a:solidFill>
                <a:latin typeface="Calibri" pitchFamily="34" charset="0"/>
                <a:ea typeface="ＭＳ Ｐゴシック" charset="-128"/>
              </a:defRPr>
            </a:lvl6pPr>
            <a:lvl7pPr marL="2803525" indent="-209550" defTabSz="839788" fontAlgn="base">
              <a:spcBef>
                <a:spcPct val="0"/>
              </a:spcBef>
              <a:spcAft>
                <a:spcPct val="0"/>
              </a:spcAft>
              <a:defRPr kumimoji="1">
                <a:solidFill>
                  <a:schemeClr val="tx1"/>
                </a:solidFill>
                <a:latin typeface="Calibri" pitchFamily="34" charset="0"/>
                <a:ea typeface="ＭＳ Ｐゴシック" charset="-128"/>
              </a:defRPr>
            </a:lvl7pPr>
            <a:lvl8pPr marL="3260725" indent="-209550" defTabSz="839788" fontAlgn="base">
              <a:spcBef>
                <a:spcPct val="0"/>
              </a:spcBef>
              <a:spcAft>
                <a:spcPct val="0"/>
              </a:spcAft>
              <a:defRPr kumimoji="1">
                <a:solidFill>
                  <a:schemeClr val="tx1"/>
                </a:solidFill>
                <a:latin typeface="Calibri" pitchFamily="34" charset="0"/>
                <a:ea typeface="ＭＳ Ｐゴシック" charset="-128"/>
              </a:defRPr>
            </a:lvl8pPr>
            <a:lvl9pPr marL="3717925" indent="-209550" defTabSz="839788"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400" b="1" dirty="0">
                <a:solidFill>
                  <a:schemeClr val="bg1"/>
                </a:solidFill>
                <a:latin typeface="Arial" panose="020B0604020202020204" pitchFamily="34" charset="0"/>
                <a:ea typeface="HGP創英角ｺﾞｼｯｸUB" pitchFamily="50" charset="-128"/>
                <a:cs typeface="Arial" panose="020B0604020202020204" pitchFamily="34" charset="0"/>
              </a:rPr>
              <a:t>Program</a:t>
            </a:r>
          </a:p>
        </p:txBody>
      </p:sp>
      <p:sp>
        <p:nvSpPr>
          <p:cNvPr id="36" name="テキスト ボックス 35">
            <a:extLst>
              <a:ext uri="{FF2B5EF4-FFF2-40B4-BE49-F238E27FC236}">
                <a16:creationId xmlns:a16="http://schemas.microsoft.com/office/drawing/2014/main" id="{FFAE4D48-09F6-452C-A568-8344365880AC}"/>
              </a:ext>
            </a:extLst>
          </p:cNvPr>
          <p:cNvSpPr txBox="1"/>
          <p:nvPr/>
        </p:nvSpPr>
        <p:spPr>
          <a:xfrm>
            <a:off x="1152443" y="1849288"/>
            <a:ext cx="4663386" cy="1261884"/>
          </a:xfrm>
          <a:prstGeom prst="rect">
            <a:avLst/>
          </a:prstGeom>
          <a:noFill/>
        </p:spPr>
        <p:txBody>
          <a:bodyPr wrap="square" rtlCol="0">
            <a:spAutoFit/>
          </a:bodyPr>
          <a:lstStyle/>
          <a:p>
            <a:pPr defTabSz="457200" fontAlgn="auto">
              <a:spcBef>
                <a:spcPts val="0"/>
              </a:spcBef>
              <a:spcAft>
                <a:spcPts val="0"/>
              </a:spcAft>
            </a:pPr>
            <a:r>
              <a:rPr lang="ja-JP" altLang="en-US" sz="1400" b="1" dirty="0">
                <a:solidFill>
                  <a:schemeClr val="bg1"/>
                </a:solidFill>
                <a:latin typeface="Meiryo UI" panose="020B0604030504040204" pitchFamily="50" charset="-128"/>
                <a:ea typeface="Meiryo UI" panose="020B0604030504040204" pitchFamily="50" charset="-128"/>
              </a:rPr>
              <a:t>日付：</a:t>
            </a:r>
            <a:r>
              <a:rPr lang="en-US" altLang="ja-JP" sz="1400" b="1" dirty="0">
                <a:solidFill>
                  <a:schemeClr val="bg1"/>
                </a:solidFill>
                <a:latin typeface="Meiryo UI" panose="020B0604030504040204" pitchFamily="50" charset="-128"/>
                <a:ea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rPr>
              <a:t>年 </a:t>
            </a:r>
            <a:r>
              <a:rPr lang="en-US" altLang="ja-JP" sz="2000" b="1" dirty="0">
                <a:solidFill>
                  <a:schemeClr val="bg1"/>
                </a:solidFill>
                <a:latin typeface="Meiryo UI" panose="020B0604030504040204" pitchFamily="50" charset="-128"/>
                <a:ea typeface="Meiryo UI" panose="020B0604030504040204" pitchFamily="50" charset="-128"/>
              </a:rPr>
              <a:t>12</a:t>
            </a:r>
            <a:r>
              <a:rPr lang="ja-JP" altLang="en-US" sz="1400" b="1" dirty="0">
                <a:solidFill>
                  <a:schemeClr val="bg1"/>
                </a:solidFill>
                <a:latin typeface="Meiryo UI" panose="020B0604030504040204" pitchFamily="50" charset="-128"/>
                <a:ea typeface="Meiryo UI" panose="020B0604030504040204" pitchFamily="50" charset="-128"/>
              </a:rPr>
              <a:t>月</a:t>
            </a:r>
            <a:r>
              <a:rPr lang="ja-JP" altLang="en-US" sz="2000" b="1" dirty="0">
                <a:solidFill>
                  <a:schemeClr val="bg1"/>
                </a:solidFill>
                <a:latin typeface="Meiryo UI" panose="020B0604030504040204" pitchFamily="50" charset="-128"/>
                <a:ea typeface="Meiryo UI" panose="020B0604030504040204" pitchFamily="50" charset="-128"/>
              </a:rPr>
              <a:t>９</a:t>
            </a:r>
            <a:r>
              <a:rPr lang="ja-JP" altLang="en-US" sz="1400" b="1" dirty="0">
                <a:solidFill>
                  <a:schemeClr val="bg1"/>
                </a:solidFill>
                <a:latin typeface="Meiryo UI" panose="020B0604030504040204" pitchFamily="50" charset="-128"/>
                <a:ea typeface="Meiryo UI" panose="020B0604030504040204" pitchFamily="50" charset="-128"/>
              </a:rPr>
              <a:t>日</a:t>
            </a:r>
            <a:endParaRPr lang="en-US" altLang="ja-JP" sz="1400" b="1" dirty="0">
              <a:solidFill>
                <a:schemeClr val="bg1"/>
              </a:solidFill>
              <a:latin typeface="Meiryo UI" panose="020B0604030504040204" pitchFamily="50" charset="-128"/>
              <a:ea typeface="Meiryo UI" panose="020B0604030504040204" pitchFamily="50" charset="-128"/>
            </a:endParaRPr>
          </a:p>
          <a:p>
            <a:pPr defTabSz="457200" fontAlgn="auto">
              <a:spcBef>
                <a:spcPts val="0"/>
              </a:spcBef>
              <a:spcAft>
                <a:spcPts val="0"/>
              </a:spcAft>
            </a:pPr>
            <a:r>
              <a:rPr lang="ja-JP" altLang="en-US" sz="1400" b="1" dirty="0">
                <a:solidFill>
                  <a:schemeClr val="bg1"/>
                </a:solidFill>
                <a:latin typeface="Meiryo UI" panose="020B0604030504040204" pitchFamily="50" charset="-128"/>
                <a:ea typeface="Meiryo UI" panose="020B0604030504040204" pitchFamily="50" charset="-128"/>
              </a:rPr>
              <a:t>時間： </a:t>
            </a:r>
            <a:r>
              <a:rPr lang="en-US" altLang="ja-JP" sz="1400" b="1" dirty="0">
                <a:solidFill>
                  <a:schemeClr val="bg1"/>
                </a:solidFill>
                <a:latin typeface="Meiryo UI" panose="020B0604030504040204" pitchFamily="50" charset="-128"/>
                <a:ea typeface="Meiryo UI" panose="020B0604030504040204" pitchFamily="50" charset="-128"/>
              </a:rPr>
              <a:t>19:00</a:t>
            </a:r>
            <a:r>
              <a:rPr lang="ja-JP" altLang="en-US" sz="1400" b="1" dirty="0">
                <a:solidFill>
                  <a:schemeClr val="bg1"/>
                </a:solidFill>
                <a:latin typeface="Meiryo UI" panose="020B0604030504040204" pitchFamily="50" charset="-128"/>
                <a:ea typeface="Meiryo UI" panose="020B0604030504040204" pitchFamily="50" charset="-128"/>
              </a:rPr>
              <a:t>～</a:t>
            </a:r>
            <a:r>
              <a:rPr lang="en-US" altLang="ja-JP" sz="1400" b="1" dirty="0">
                <a:solidFill>
                  <a:schemeClr val="bg1"/>
                </a:solidFill>
                <a:latin typeface="Meiryo UI" panose="020B0604030504040204" pitchFamily="50" charset="-128"/>
                <a:ea typeface="Meiryo UI" panose="020B0604030504040204" pitchFamily="50" charset="-128"/>
              </a:rPr>
              <a:t>20:10</a:t>
            </a:r>
          </a:p>
          <a:p>
            <a:pPr defTabSz="457200" fontAlgn="auto">
              <a:spcBef>
                <a:spcPts val="0"/>
              </a:spcBef>
              <a:spcAft>
                <a:spcPts val="0"/>
              </a:spcAft>
            </a:pPr>
            <a:r>
              <a:rPr lang="ja-JP" altLang="en-US" sz="1400" b="1" dirty="0">
                <a:solidFill>
                  <a:schemeClr val="bg1"/>
                </a:solidFill>
                <a:latin typeface="Meiryo UI" panose="020B0604030504040204" pitchFamily="50" charset="-128"/>
                <a:ea typeface="Meiryo UI" panose="020B0604030504040204" pitchFamily="50" charset="-128"/>
              </a:rPr>
              <a:t>形式：</a:t>
            </a:r>
            <a:r>
              <a:rPr lang="en-US" altLang="ja-JP" sz="1400" b="1" dirty="0">
                <a:solidFill>
                  <a:schemeClr val="bg1"/>
                </a:solidFill>
                <a:latin typeface="Meiryo UI" panose="020B0604030504040204" pitchFamily="50" charset="-128"/>
                <a:ea typeface="Meiryo UI" panose="020B0604030504040204" pitchFamily="50" charset="-128"/>
              </a:rPr>
              <a:t>Zoom Webinar</a:t>
            </a:r>
            <a:endParaRPr lang="en-US" altLang="ja-JP" sz="1100" b="1" dirty="0">
              <a:solidFill>
                <a:schemeClr val="bg1"/>
              </a:solidFill>
              <a:latin typeface="Meiryo UI" panose="020B0604030504040204" pitchFamily="50" charset="-128"/>
              <a:ea typeface="Meiryo UI" panose="020B0604030504040204" pitchFamily="50" charset="-128"/>
            </a:endParaRPr>
          </a:p>
          <a:p>
            <a:pPr defTabSz="457200" fontAlgn="auto">
              <a:spcBef>
                <a:spcPts val="0"/>
              </a:spcBef>
              <a:spcAft>
                <a:spcPts val="0"/>
              </a:spcAft>
            </a:pPr>
            <a:r>
              <a:rPr lang="ja-JP" altLang="en-US" sz="1400" b="1" dirty="0">
                <a:solidFill>
                  <a:schemeClr val="bg1"/>
                </a:solidFill>
                <a:latin typeface="Meiryo UI" panose="020B0604030504040204" pitchFamily="50" charset="-128"/>
                <a:ea typeface="Meiryo UI" panose="020B0604030504040204" pitchFamily="50" charset="-128"/>
              </a:rPr>
              <a:t>参加登録</a:t>
            </a:r>
            <a:r>
              <a:rPr lang="en-US" altLang="ja-JP" sz="1400" b="1" dirty="0">
                <a:solidFill>
                  <a:schemeClr val="bg1"/>
                </a:solidFill>
                <a:latin typeface="Meiryo UI" panose="020B0604030504040204" pitchFamily="50" charset="-128"/>
                <a:ea typeface="Meiryo UI" panose="020B0604030504040204" pitchFamily="50" charset="-128"/>
              </a:rPr>
              <a:t>URL</a:t>
            </a:r>
            <a:r>
              <a:rPr lang="ja-JP" altLang="en-US" sz="1400" b="1" dirty="0">
                <a:solidFill>
                  <a:schemeClr val="bg1"/>
                </a:solidFill>
                <a:latin typeface="Meiryo UI" panose="020B0604030504040204" pitchFamily="50" charset="-128"/>
                <a:ea typeface="Meiryo UI" panose="020B0604030504040204" pitchFamily="50" charset="-128"/>
              </a:rPr>
              <a:t>：</a:t>
            </a:r>
            <a:r>
              <a:rPr lang="en-US" altLang="ja-JP" sz="1400" b="1" dirty="0">
                <a:solidFill>
                  <a:schemeClr val="bg1"/>
                </a:solidFill>
                <a:latin typeface="Meiryo UI" panose="020B0604030504040204" pitchFamily="50" charset="-128"/>
                <a:ea typeface="Meiryo UI" panose="020B0604030504040204" pitchFamily="50" charset="-128"/>
              </a:rPr>
              <a:t>https://go.bayer.com/ihwpk</a:t>
            </a:r>
          </a:p>
          <a:p>
            <a:pPr defTabSz="457200" fontAlgn="auto">
              <a:spcBef>
                <a:spcPts val="0"/>
              </a:spcBef>
              <a:spcAft>
                <a:spcPts val="0"/>
              </a:spcAft>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カンファレンスの視聴方法は裏面をご参照下さい</a:t>
            </a:r>
            <a:endParaRPr lang="en-US" altLang="ja-JP"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9C5D89CA-3E26-403E-B8EB-29C62D84D1D9}"/>
              </a:ext>
            </a:extLst>
          </p:cNvPr>
          <p:cNvSpPr txBox="1"/>
          <p:nvPr/>
        </p:nvSpPr>
        <p:spPr>
          <a:xfrm>
            <a:off x="520247" y="8432007"/>
            <a:ext cx="5725931" cy="666704"/>
          </a:xfrm>
          <a:prstGeom prst="rect">
            <a:avLst/>
          </a:prstGeom>
          <a:noFill/>
        </p:spPr>
        <p:txBody>
          <a:bodyPr lIns="0" tIns="0" rIns="0" bIns="0" numCol="1"/>
          <a:lstStyle>
            <a:lvl1pPr marL="77788" indent="-77788" defTabSz="839788">
              <a:defRPr kumimoji="1">
                <a:solidFill>
                  <a:schemeClr val="tx1"/>
                </a:solidFill>
                <a:latin typeface="Calibri" pitchFamily="34" charset="0"/>
                <a:ea typeface="ＭＳ Ｐゴシック" charset="-128"/>
              </a:defRPr>
            </a:lvl1pPr>
            <a:lvl2pPr marL="682625" indent="-263525" defTabSz="839788">
              <a:defRPr kumimoji="1">
                <a:solidFill>
                  <a:schemeClr val="tx1"/>
                </a:solidFill>
                <a:latin typeface="Calibri" pitchFamily="34" charset="0"/>
                <a:ea typeface="ＭＳ Ｐゴシック" charset="-128"/>
              </a:defRPr>
            </a:lvl2pPr>
            <a:lvl3pPr marL="1049338" indent="-209550" defTabSz="839788">
              <a:defRPr kumimoji="1">
                <a:solidFill>
                  <a:schemeClr val="tx1"/>
                </a:solidFill>
                <a:latin typeface="Calibri" pitchFamily="34" charset="0"/>
                <a:ea typeface="ＭＳ Ｐゴシック" charset="-128"/>
              </a:defRPr>
            </a:lvl3pPr>
            <a:lvl4pPr marL="1470025" indent="-212725" defTabSz="839788">
              <a:defRPr kumimoji="1">
                <a:solidFill>
                  <a:schemeClr val="tx1"/>
                </a:solidFill>
                <a:latin typeface="Calibri" pitchFamily="34" charset="0"/>
                <a:ea typeface="ＭＳ Ｐゴシック" charset="-128"/>
              </a:defRPr>
            </a:lvl4pPr>
            <a:lvl5pPr marL="1889125" indent="-209550" defTabSz="839788">
              <a:defRPr kumimoji="1">
                <a:solidFill>
                  <a:schemeClr val="tx1"/>
                </a:solidFill>
                <a:latin typeface="Calibri" pitchFamily="34" charset="0"/>
                <a:ea typeface="ＭＳ Ｐゴシック" charset="-128"/>
              </a:defRPr>
            </a:lvl5pPr>
            <a:lvl6pPr marL="2346325" indent="-209550" defTabSz="839788" fontAlgn="base">
              <a:spcBef>
                <a:spcPct val="0"/>
              </a:spcBef>
              <a:spcAft>
                <a:spcPct val="0"/>
              </a:spcAft>
              <a:defRPr kumimoji="1">
                <a:solidFill>
                  <a:schemeClr val="tx1"/>
                </a:solidFill>
                <a:latin typeface="Calibri" pitchFamily="34" charset="0"/>
                <a:ea typeface="ＭＳ Ｐゴシック" charset="-128"/>
              </a:defRPr>
            </a:lvl6pPr>
            <a:lvl7pPr marL="2803525" indent="-209550" defTabSz="839788" fontAlgn="base">
              <a:spcBef>
                <a:spcPct val="0"/>
              </a:spcBef>
              <a:spcAft>
                <a:spcPct val="0"/>
              </a:spcAft>
              <a:defRPr kumimoji="1">
                <a:solidFill>
                  <a:schemeClr val="tx1"/>
                </a:solidFill>
                <a:latin typeface="Calibri" pitchFamily="34" charset="0"/>
                <a:ea typeface="ＭＳ Ｐゴシック" charset="-128"/>
              </a:defRPr>
            </a:lvl7pPr>
            <a:lvl8pPr marL="3260725" indent="-209550" defTabSz="839788" fontAlgn="base">
              <a:spcBef>
                <a:spcPct val="0"/>
              </a:spcBef>
              <a:spcAft>
                <a:spcPct val="0"/>
              </a:spcAft>
              <a:defRPr kumimoji="1">
                <a:solidFill>
                  <a:schemeClr val="tx1"/>
                </a:solidFill>
                <a:latin typeface="Calibri" pitchFamily="34" charset="0"/>
                <a:ea typeface="ＭＳ Ｐゴシック" charset="-128"/>
              </a:defRPr>
            </a:lvl8pPr>
            <a:lvl9pPr marL="3717925" indent="-209550" defTabSz="839788" fontAlgn="base">
              <a:spcBef>
                <a:spcPct val="0"/>
              </a:spcBef>
              <a:spcAft>
                <a:spcPct val="0"/>
              </a:spcAft>
              <a:defRPr kumimoji="1">
                <a:solidFill>
                  <a:schemeClr val="tx1"/>
                </a:solidFill>
                <a:latin typeface="Calibri" pitchFamily="34" charset="0"/>
                <a:ea typeface="ＭＳ Ｐゴシック" charset="-128"/>
              </a:defRPr>
            </a:lvl9pPr>
          </a:lstStyle>
          <a:p>
            <a:pPr>
              <a:lnSpc>
                <a:spcPts val="775"/>
              </a:lnSpc>
            </a:pP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✽日病薬病院薬学認定薬剤師制度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0.5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単位（取得予定）</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出席証明のため、講演会中に提示の「キーワード」</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個を講演会後にメールいただきます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非会員の方は単位取得確定後に返信用封筒（切手貼付、住所記載）を同封いただいたものを県病薬事務局にお送りください。</a:t>
            </a:r>
            <a:r>
              <a:rPr lang="en-US" altLang="ja-JP" sz="900" dirty="0">
                <a:latin typeface="Meiryo UI" panose="020B0604030504040204" pitchFamily="50" charset="-128"/>
                <a:ea typeface="Meiryo UI" panose="020B0604030504040204" pitchFamily="50" charset="-128"/>
              </a:rPr>
              <a:t> 45</a:t>
            </a:r>
            <a:r>
              <a:rPr lang="ja-JP" altLang="en-US" sz="900" dirty="0">
                <a:latin typeface="Meiryo UI" panose="020B0604030504040204" pitchFamily="50" charset="-128"/>
                <a:ea typeface="Meiryo UI" panose="020B0604030504040204" pitchFamily="50" charset="-128"/>
              </a:rPr>
              <a:t>分の聴講が必須となりますのでご注意ください（視聴時間が満たない場合、単位付与が不可となりますので予めご了承ください</a:t>
            </a:r>
            <a:r>
              <a:rPr lang="ja-JP" altLang="en-US" sz="800" dirty="0"/>
              <a:t>）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✽参加者記録を薬剤師会と共有しますので、ご了承の上出席ください</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a:p>
            <a:pPr>
              <a:lnSpc>
                <a:spcPts val="775"/>
              </a:lnSpc>
            </a:pPr>
            <a:endParaRPr lang="en-US" altLang="ja-JP" sz="1050" dirty="0">
              <a:latin typeface="ＭＳ Ｐゴシック" charset="-128"/>
            </a:endParaRPr>
          </a:p>
        </p:txBody>
      </p:sp>
      <p:sp>
        <p:nvSpPr>
          <p:cNvPr id="38" name="四角形 5">
            <a:extLst>
              <a:ext uri="{FF2B5EF4-FFF2-40B4-BE49-F238E27FC236}">
                <a16:creationId xmlns:a16="http://schemas.microsoft.com/office/drawing/2014/main" id="{61FAFC01-4EB3-4345-8077-A1FF65EDFF84}"/>
              </a:ext>
            </a:extLst>
          </p:cNvPr>
          <p:cNvSpPr/>
          <p:nvPr/>
        </p:nvSpPr>
        <p:spPr>
          <a:xfrm>
            <a:off x="1332867" y="9582541"/>
            <a:ext cx="4100689" cy="176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共催：沖縄県病院薬剤師会　バイエル薬品株式会社</a:t>
            </a:r>
          </a:p>
        </p:txBody>
      </p:sp>
      <p:pic>
        <p:nvPicPr>
          <p:cNvPr id="1026" name="Picture 2">
            <a:extLst>
              <a:ext uri="{FF2B5EF4-FFF2-40B4-BE49-F238E27FC236}">
                <a16:creationId xmlns:a16="http://schemas.microsoft.com/office/drawing/2014/main" id="{EC2F97DF-D6FF-47B0-BD68-51ED4A4F78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9874" y="1751303"/>
            <a:ext cx="826302" cy="82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7" name="直線コネクタ 166">
            <a:extLst>
              <a:ext uri="{FF2B5EF4-FFF2-40B4-BE49-F238E27FC236}">
                <a16:creationId xmlns:a16="http://schemas.microsoft.com/office/drawing/2014/main" id="{BFC659F2-E725-402A-8EE4-668533D1E816}"/>
              </a:ext>
            </a:extLst>
          </p:cNvPr>
          <p:cNvCxnSpPr>
            <a:cxnSpLocks/>
          </p:cNvCxnSpPr>
          <p:nvPr/>
        </p:nvCxnSpPr>
        <p:spPr>
          <a:xfrm>
            <a:off x="3441088" y="1529290"/>
            <a:ext cx="0" cy="7251281"/>
          </a:xfrm>
          <a:prstGeom prst="line">
            <a:avLst/>
          </a:prstGeom>
          <a:ln w="25400">
            <a:solidFill>
              <a:srgbClr val="40ADAA"/>
            </a:solidFill>
          </a:ln>
        </p:spPr>
        <p:style>
          <a:lnRef idx="1">
            <a:schemeClr val="accent1"/>
          </a:lnRef>
          <a:fillRef idx="0">
            <a:schemeClr val="accent1"/>
          </a:fillRef>
          <a:effectRef idx="0">
            <a:schemeClr val="accent1"/>
          </a:effectRef>
          <a:fontRef idx="minor">
            <a:schemeClr val="tx1"/>
          </a:fontRef>
        </p:style>
      </p:cxnSp>
      <p:sp>
        <p:nvSpPr>
          <p:cNvPr id="145" name="角丸四角形 34">
            <a:extLst>
              <a:ext uri="{FF2B5EF4-FFF2-40B4-BE49-F238E27FC236}">
                <a16:creationId xmlns:a16="http://schemas.microsoft.com/office/drawing/2014/main" id="{3B7BBB5A-E9C5-4622-8DB8-887FF188EAEF}"/>
              </a:ext>
            </a:extLst>
          </p:cNvPr>
          <p:cNvSpPr/>
          <p:nvPr/>
        </p:nvSpPr>
        <p:spPr>
          <a:xfrm>
            <a:off x="429126" y="1696896"/>
            <a:ext cx="6055971" cy="2003524"/>
          </a:xfrm>
          <a:prstGeom prst="roundRect">
            <a:avLst>
              <a:gd name="adj" fmla="val 5432"/>
            </a:avLst>
          </a:prstGeom>
          <a:solidFill>
            <a:srgbClr val="AAE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270" rtl="0" eaLnBrk="0" fontAlgn="base" latinLnBrk="0" hangingPunct="0">
              <a:lnSpc>
                <a:spcPct val="100000"/>
              </a:lnSpc>
              <a:spcBef>
                <a:spcPct val="0"/>
              </a:spcBef>
              <a:spcAft>
                <a:spcPct val="0"/>
              </a:spcAft>
              <a:buClrTx/>
              <a:buSzTx/>
              <a:buFontTx/>
              <a:buNone/>
              <a:tabLst/>
              <a:defRPr/>
            </a:pPr>
            <a:endParaRPr kumimoji="1" lang="ja-JP" altLang="en-US" sz="164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66" name="直線コネクタ 165">
            <a:extLst>
              <a:ext uri="{FF2B5EF4-FFF2-40B4-BE49-F238E27FC236}">
                <a16:creationId xmlns:a16="http://schemas.microsoft.com/office/drawing/2014/main" id="{6719454D-46CF-46CA-B47C-C915F31688DD}"/>
              </a:ext>
            </a:extLst>
          </p:cNvPr>
          <p:cNvCxnSpPr>
            <a:cxnSpLocks/>
          </p:cNvCxnSpPr>
          <p:nvPr/>
        </p:nvCxnSpPr>
        <p:spPr>
          <a:xfrm>
            <a:off x="477525" y="1536833"/>
            <a:ext cx="5902951" cy="0"/>
          </a:xfrm>
          <a:prstGeom prst="line">
            <a:avLst/>
          </a:prstGeom>
          <a:ln w="25400">
            <a:solidFill>
              <a:srgbClr val="40ADAA"/>
            </a:solidFill>
          </a:ln>
        </p:spPr>
        <p:style>
          <a:lnRef idx="1">
            <a:schemeClr val="accent1"/>
          </a:lnRef>
          <a:fillRef idx="0">
            <a:schemeClr val="accent1"/>
          </a:fillRef>
          <a:effectRef idx="0">
            <a:schemeClr val="accent1"/>
          </a:effectRef>
          <a:fontRef idx="minor">
            <a:schemeClr val="tx1"/>
          </a:fontRef>
        </p:style>
      </p:cxnSp>
      <p:sp>
        <p:nvSpPr>
          <p:cNvPr id="84" name="六角形 83"/>
          <p:cNvSpPr/>
          <p:nvPr/>
        </p:nvSpPr>
        <p:spPr>
          <a:xfrm>
            <a:off x="1046282" y="1381754"/>
            <a:ext cx="1910485" cy="324627"/>
          </a:xfrm>
          <a:prstGeom prst="hexagon">
            <a:avLst/>
          </a:prstGeom>
          <a:solidFill>
            <a:schemeClr val="bg1"/>
          </a:solidFill>
          <a:ln>
            <a:solidFill>
              <a:srgbClr val="40A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270" rtl="0" eaLnBrk="0" fontAlgn="base" latinLnBrk="0" hangingPunct="0">
              <a:lnSpc>
                <a:spcPct val="100000"/>
              </a:lnSpc>
              <a:spcBef>
                <a:spcPct val="0"/>
              </a:spcBef>
              <a:spcAft>
                <a:spcPct val="0"/>
              </a:spcAft>
              <a:buClrTx/>
              <a:buSzTx/>
              <a:buFontTx/>
              <a:buNone/>
              <a:tabLst/>
              <a:defRPr/>
            </a:pPr>
            <a:endParaRPr kumimoji="1" lang="ja-JP" altLang="en-US" sz="164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7" name="角丸四角形 67">
            <a:extLst>
              <a:ext uri="{FF2B5EF4-FFF2-40B4-BE49-F238E27FC236}">
                <a16:creationId xmlns:a16="http://schemas.microsoft.com/office/drawing/2014/main" id="{121A4FD6-DCA5-4620-9134-15F918167AD7}"/>
              </a:ext>
            </a:extLst>
          </p:cNvPr>
          <p:cNvSpPr/>
          <p:nvPr/>
        </p:nvSpPr>
        <p:spPr>
          <a:xfrm>
            <a:off x="410410" y="4639270"/>
            <a:ext cx="6056287" cy="816290"/>
          </a:xfrm>
          <a:prstGeom prst="roundRect">
            <a:avLst>
              <a:gd name="adj" fmla="val 5432"/>
            </a:avLst>
          </a:prstGeom>
          <a:solidFill>
            <a:srgbClr val="AAE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270" rtl="0" eaLnBrk="0" fontAlgn="base" latinLnBrk="0" hangingPunct="0">
              <a:lnSpc>
                <a:spcPct val="100000"/>
              </a:lnSpc>
              <a:spcBef>
                <a:spcPct val="0"/>
              </a:spcBef>
              <a:spcAft>
                <a:spcPct val="0"/>
              </a:spcAft>
              <a:buClrTx/>
              <a:buSzTx/>
              <a:buFontTx/>
              <a:buNone/>
              <a:tabLst/>
              <a:defRPr/>
            </a:pPr>
            <a:endParaRPr kumimoji="1" lang="ja-JP" altLang="en-US" sz="164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8" name="テキスト ボックス 137">
            <a:extLst>
              <a:ext uri="{FF2B5EF4-FFF2-40B4-BE49-F238E27FC236}">
                <a16:creationId xmlns:a16="http://schemas.microsoft.com/office/drawing/2014/main" id="{B04191DD-86A1-405F-97F3-DDFBCA9A486E}"/>
              </a:ext>
            </a:extLst>
          </p:cNvPr>
          <p:cNvSpPr txBox="1"/>
          <p:nvPr/>
        </p:nvSpPr>
        <p:spPr>
          <a:xfrm>
            <a:off x="508036" y="4662443"/>
            <a:ext cx="272927" cy="302840"/>
          </a:xfrm>
          <a:prstGeom prst="rect">
            <a:avLst/>
          </a:prstGeom>
          <a:noFill/>
        </p:spPr>
        <p:txBody>
          <a:bodyPr wrap="square" lIns="0" tIns="0" rIns="0" bIns="0" rtlCol="0">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en-US" altLang="ja-JP" sz="1968"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メイリオ" pitchFamily="50" charset="-128"/>
              </a:rPr>
              <a:t>3</a:t>
            </a:r>
            <a:endParaRPr kumimoji="1" lang="ja-JP" altLang="en-US" sz="1968"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メイリオ" pitchFamily="50" charset="-128"/>
            </a:endParaRPr>
          </a:p>
        </p:txBody>
      </p:sp>
      <p:sp>
        <p:nvSpPr>
          <p:cNvPr id="139" name="角丸四角形 80">
            <a:extLst>
              <a:ext uri="{FF2B5EF4-FFF2-40B4-BE49-F238E27FC236}">
                <a16:creationId xmlns:a16="http://schemas.microsoft.com/office/drawing/2014/main" id="{24CBC3C8-22C4-439A-8200-B8AEC0913A2D}"/>
              </a:ext>
            </a:extLst>
          </p:cNvPr>
          <p:cNvSpPr/>
          <p:nvPr/>
        </p:nvSpPr>
        <p:spPr>
          <a:xfrm>
            <a:off x="433547" y="6093585"/>
            <a:ext cx="6025557" cy="2626521"/>
          </a:xfrm>
          <a:prstGeom prst="roundRect">
            <a:avLst>
              <a:gd name="adj" fmla="val 5432"/>
            </a:avLst>
          </a:prstGeom>
          <a:solidFill>
            <a:srgbClr val="AAE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270" rtl="0" eaLnBrk="0" fontAlgn="base" latinLnBrk="0" hangingPunct="0">
              <a:lnSpc>
                <a:spcPct val="100000"/>
              </a:lnSpc>
              <a:spcBef>
                <a:spcPct val="0"/>
              </a:spcBef>
              <a:spcAft>
                <a:spcPct val="0"/>
              </a:spcAft>
              <a:buClrTx/>
              <a:buSzTx/>
              <a:buFontTx/>
              <a:buNone/>
              <a:tabLst/>
              <a:defRPr/>
            </a:pPr>
            <a:endParaRPr kumimoji="1" lang="ja-JP" altLang="en-US" sz="164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1" name="テキスト ボックス 140">
            <a:extLst>
              <a:ext uri="{FF2B5EF4-FFF2-40B4-BE49-F238E27FC236}">
                <a16:creationId xmlns:a16="http://schemas.microsoft.com/office/drawing/2014/main" id="{0E683050-6208-4583-9848-34A611F0C5F8}"/>
              </a:ext>
            </a:extLst>
          </p:cNvPr>
          <p:cNvSpPr txBox="1"/>
          <p:nvPr/>
        </p:nvSpPr>
        <p:spPr>
          <a:xfrm>
            <a:off x="495260" y="6144195"/>
            <a:ext cx="272927" cy="302840"/>
          </a:xfrm>
          <a:prstGeom prst="rect">
            <a:avLst/>
          </a:prstGeom>
          <a:noFill/>
        </p:spPr>
        <p:txBody>
          <a:bodyPr wrap="square" lIns="0" tIns="0" rIns="0" bIns="0" rtlCol="0">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en-US" altLang="ja-JP" sz="1968"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メイリオ" pitchFamily="50" charset="-128"/>
              </a:rPr>
              <a:t>4</a:t>
            </a:r>
            <a:endParaRPr kumimoji="1" lang="ja-JP" altLang="en-US" sz="1968"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メイリオ" pitchFamily="50" charset="-128"/>
            </a:endParaRPr>
          </a:p>
        </p:txBody>
      </p:sp>
      <p:sp>
        <p:nvSpPr>
          <p:cNvPr id="143" name="六角形 142">
            <a:extLst>
              <a:ext uri="{FF2B5EF4-FFF2-40B4-BE49-F238E27FC236}">
                <a16:creationId xmlns:a16="http://schemas.microsoft.com/office/drawing/2014/main" id="{7C4B8CA6-3804-48DB-A7D4-7BA695101D76}"/>
              </a:ext>
            </a:extLst>
          </p:cNvPr>
          <p:cNvSpPr/>
          <p:nvPr/>
        </p:nvSpPr>
        <p:spPr>
          <a:xfrm>
            <a:off x="4019298" y="1381754"/>
            <a:ext cx="1910485" cy="324627"/>
          </a:xfrm>
          <a:prstGeom prst="hexagon">
            <a:avLst/>
          </a:prstGeom>
          <a:solidFill>
            <a:schemeClr val="bg1"/>
          </a:solidFill>
          <a:ln>
            <a:solidFill>
              <a:srgbClr val="40A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270" rtl="0" eaLnBrk="0" fontAlgn="base" latinLnBrk="0" hangingPunct="0">
              <a:lnSpc>
                <a:spcPct val="100000"/>
              </a:lnSpc>
              <a:spcBef>
                <a:spcPct val="0"/>
              </a:spcBef>
              <a:spcAft>
                <a:spcPct val="0"/>
              </a:spcAft>
              <a:buClrTx/>
              <a:buSzTx/>
              <a:buFontTx/>
              <a:buNone/>
              <a:tabLst/>
              <a:defRPr/>
            </a:pPr>
            <a:endParaRPr kumimoji="1" lang="ja-JP" altLang="en-US" sz="164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4" name="角丸四角形 41">
            <a:extLst>
              <a:ext uri="{FF2B5EF4-FFF2-40B4-BE49-F238E27FC236}">
                <a16:creationId xmlns:a16="http://schemas.microsoft.com/office/drawing/2014/main" id="{6DB8BB4E-695B-4736-AA56-64A4E0811F4D}"/>
              </a:ext>
            </a:extLst>
          </p:cNvPr>
          <p:cNvSpPr/>
          <p:nvPr/>
        </p:nvSpPr>
        <p:spPr>
          <a:xfrm>
            <a:off x="3527179" y="3956454"/>
            <a:ext cx="2947605" cy="543536"/>
          </a:xfrm>
          <a:prstGeom prst="roundRect">
            <a:avLst>
              <a:gd name="adj" fmla="val 5432"/>
            </a:avLst>
          </a:prstGeom>
          <a:solidFill>
            <a:srgbClr val="AAE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270" rtl="0" eaLnBrk="0" fontAlgn="base" latinLnBrk="0" hangingPunct="0">
              <a:lnSpc>
                <a:spcPct val="100000"/>
              </a:lnSpc>
              <a:spcBef>
                <a:spcPct val="0"/>
              </a:spcBef>
              <a:spcAft>
                <a:spcPct val="0"/>
              </a:spcAft>
              <a:buClrTx/>
              <a:buSzTx/>
              <a:buFontTx/>
              <a:buNone/>
              <a:tabLst/>
              <a:defRPr/>
            </a:pPr>
            <a:endParaRPr kumimoji="1" lang="ja-JP" altLang="en-US" sz="164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7" name="正方形/長方形 146">
            <a:extLst>
              <a:ext uri="{FF2B5EF4-FFF2-40B4-BE49-F238E27FC236}">
                <a16:creationId xmlns:a16="http://schemas.microsoft.com/office/drawing/2014/main" id="{4E867B54-3CA8-4779-8861-B32DB9269A9B}"/>
              </a:ext>
            </a:extLst>
          </p:cNvPr>
          <p:cNvSpPr/>
          <p:nvPr/>
        </p:nvSpPr>
        <p:spPr>
          <a:xfrm>
            <a:off x="3551988" y="3771713"/>
            <a:ext cx="276081" cy="268984"/>
          </a:xfrm>
          <a:prstGeom prst="rect">
            <a:avLst/>
          </a:prstGeom>
        </p:spPr>
        <p:txBody>
          <a:bodyPr wrap="square">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1148" b="0" i="0" u="none" strike="noStrike" kern="1200" cap="none" spc="0" normalizeH="0" baseline="0" noProof="0">
                <a:ln>
                  <a:noFill/>
                </a:ln>
                <a:solidFill>
                  <a:srgbClr val="C00000"/>
                </a:solidFill>
                <a:effectLst/>
                <a:uLnTx/>
                <a:uFillTx/>
                <a:latin typeface="メイリオ" pitchFamily="50" charset="-128"/>
                <a:ea typeface="メイリオ" pitchFamily="50" charset="-128"/>
                <a:cs typeface="メイリオ" pitchFamily="50" charset="-128"/>
              </a:rPr>
              <a:t>▼</a:t>
            </a:r>
          </a:p>
        </p:txBody>
      </p:sp>
      <p:sp>
        <p:nvSpPr>
          <p:cNvPr id="148" name="テキスト ボックス 147">
            <a:extLst>
              <a:ext uri="{FF2B5EF4-FFF2-40B4-BE49-F238E27FC236}">
                <a16:creationId xmlns:a16="http://schemas.microsoft.com/office/drawing/2014/main" id="{A3AF8150-6E10-4E78-9D30-38B4DC04951E}"/>
              </a:ext>
            </a:extLst>
          </p:cNvPr>
          <p:cNvSpPr txBox="1"/>
          <p:nvPr/>
        </p:nvSpPr>
        <p:spPr>
          <a:xfrm>
            <a:off x="3620617" y="3985992"/>
            <a:ext cx="272927" cy="302840"/>
          </a:xfrm>
          <a:prstGeom prst="rect">
            <a:avLst/>
          </a:prstGeom>
          <a:noFill/>
        </p:spPr>
        <p:txBody>
          <a:bodyPr wrap="square" lIns="0" tIns="0" rIns="0" bIns="0" rtlCol="0">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en-US" altLang="ja-JP" sz="1968"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メイリオ" pitchFamily="50" charset="-128"/>
              </a:rPr>
              <a:t>2</a:t>
            </a:r>
            <a:endParaRPr kumimoji="1" lang="ja-JP" altLang="en-US" sz="1968"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メイリオ" pitchFamily="50" charset="-128"/>
            </a:endParaRPr>
          </a:p>
        </p:txBody>
      </p:sp>
      <p:sp>
        <p:nvSpPr>
          <p:cNvPr id="149" name="正方形/長方形 148">
            <a:extLst>
              <a:ext uri="{FF2B5EF4-FFF2-40B4-BE49-F238E27FC236}">
                <a16:creationId xmlns:a16="http://schemas.microsoft.com/office/drawing/2014/main" id="{687D45DF-BD3E-4F02-BC7A-41BA00F9791E}"/>
              </a:ext>
            </a:extLst>
          </p:cNvPr>
          <p:cNvSpPr/>
          <p:nvPr/>
        </p:nvSpPr>
        <p:spPr>
          <a:xfrm>
            <a:off x="3543904" y="5411188"/>
            <a:ext cx="276081" cy="268984"/>
          </a:xfrm>
          <a:prstGeom prst="rect">
            <a:avLst/>
          </a:prstGeom>
        </p:spPr>
        <p:txBody>
          <a:bodyPr wrap="square">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1148" b="0" i="0" u="none" strike="noStrike" kern="1200" cap="none" spc="0" normalizeH="0" baseline="0" noProof="0">
                <a:ln>
                  <a:noFill/>
                </a:ln>
                <a:solidFill>
                  <a:srgbClr val="C00000"/>
                </a:solidFill>
                <a:effectLst/>
                <a:uLnTx/>
                <a:uFillTx/>
                <a:latin typeface="メイリオ" pitchFamily="50" charset="-128"/>
                <a:ea typeface="メイリオ" pitchFamily="50" charset="-128"/>
                <a:cs typeface="メイリオ" pitchFamily="50" charset="-128"/>
              </a:rPr>
              <a:t>▼</a:t>
            </a:r>
          </a:p>
        </p:txBody>
      </p:sp>
      <p:sp>
        <p:nvSpPr>
          <p:cNvPr id="150" name="テキスト ボックス 149">
            <a:extLst>
              <a:ext uri="{FF2B5EF4-FFF2-40B4-BE49-F238E27FC236}">
                <a16:creationId xmlns:a16="http://schemas.microsoft.com/office/drawing/2014/main" id="{D2947C8F-A7AB-4690-AE5F-F5465561D506}"/>
              </a:ext>
            </a:extLst>
          </p:cNvPr>
          <p:cNvSpPr txBox="1"/>
          <p:nvPr/>
        </p:nvSpPr>
        <p:spPr>
          <a:xfrm>
            <a:off x="4120939" y="1455758"/>
            <a:ext cx="1755584" cy="176651"/>
          </a:xfrm>
          <a:prstGeom prst="rect">
            <a:avLst/>
          </a:prstGeom>
          <a:noFill/>
        </p:spPr>
        <p:txBody>
          <a:bodyPr wrap="square" lIns="0" tIns="0" rIns="0" bIns="0" rtlCol="0">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114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スマートデバイスからのご参加</a:t>
            </a:r>
            <a:endParaRPr kumimoji="1" lang="ja-JP" altLang="en-US" sz="114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152" name="テキスト ボックス 151">
            <a:extLst>
              <a:ext uri="{FF2B5EF4-FFF2-40B4-BE49-F238E27FC236}">
                <a16:creationId xmlns:a16="http://schemas.microsoft.com/office/drawing/2014/main" id="{39FD494A-C044-4A6B-8897-E6A948B513CA}"/>
              </a:ext>
            </a:extLst>
          </p:cNvPr>
          <p:cNvSpPr txBox="1"/>
          <p:nvPr/>
        </p:nvSpPr>
        <p:spPr>
          <a:xfrm>
            <a:off x="3901238" y="4059035"/>
            <a:ext cx="2601685" cy="138821"/>
          </a:xfrm>
          <a:prstGeom prst="rect">
            <a:avLst/>
          </a:prstGeom>
          <a:noFill/>
        </p:spPr>
        <p:txBody>
          <a:bodyPr wrap="square" lIns="0" tIns="0" rIns="0" bIns="0" rtlCol="0">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en-US" altLang="ja-JP" sz="902"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Zoom Cloud Meetings</a:t>
            </a:r>
            <a:r>
              <a:rPr kumimoji="1" lang="ja-JP" altLang="en-US" sz="902"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アプリをダウンロード</a:t>
            </a:r>
            <a:endParaRPr kumimoji="1" lang="en-US" altLang="ja-JP" sz="902"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6" name="テキスト ボックス 155">
            <a:extLst>
              <a:ext uri="{FF2B5EF4-FFF2-40B4-BE49-F238E27FC236}">
                <a16:creationId xmlns:a16="http://schemas.microsoft.com/office/drawing/2014/main" id="{DA56DF05-4583-48A3-A693-C12634075153}"/>
              </a:ext>
            </a:extLst>
          </p:cNvPr>
          <p:cNvSpPr txBox="1"/>
          <p:nvPr/>
        </p:nvSpPr>
        <p:spPr>
          <a:xfrm>
            <a:off x="813959" y="4727805"/>
            <a:ext cx="2431884" cy="138821"/>
          </a:xfrm>
          <a:prstGeom prst="rect">
            <a:avLst/>
          </a:prstGeom>
          <a:noFill/>
        </p:spPr>
        <p:txBody>
          <a:bodyPr wrap="square" lIns="0" tIns="0" rIns="0" bIns="0" rtlCol="0">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902"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視聴環境の事前チェック</a:t>
            </a:r>
            <a:endParaRPr kumimoji="1" lang="en-US" altLang="ja-JP" sz="902"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7" name="正方形/長方形 156">
            <a:extLst>
              <a:ext uri="{FF2B5EF4-FFF2-40B4-BE49-F238E27FC236}">
                <a16:creationId xmlns:a16="http://schemas.microsoft.com/office/drawing/2014/main" id="{F0B6A998-E2C2-4320-BCEC-28BA66C73AE6}"/>
              </a:ext>
            </a:extLst>
          </p:cNvPr>
          <p:cNvSpPr/>
          <p:nvPr/>
        </p:nvSpPr>
        <p:spPr>
          <a:xfrm>
            <a:off x="3543904" y="4440290"/>
            <a:ext cx="276081" cy="268984"/>
          </a:xfrm>
          <a:prstGeom prst="rect">
            <a:avLst/>
          </a:prstGeom>
        </p:spPr>
        <p:txBody>
          <a:bodyPr wrap="square">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1148" b="0" i="0" u="none" strike="noStrike" kern="1200" cap="none" spc="0" normalizeH="0" baseline="0" noProof="0">
                <a:ln>
                  <a:noFill/>
                </a:ln>
                <a:solidFill>
                  <a:srgbClr val="C00000"/>
                </a:solidFill>
                <a:effectLst/>
                <a:uLnTx/>
                <a:uFillTx/>
                <a:latin typeface="メイリオ" pitchFamily="50" charset="-128"/>
                <a:ea typeface="メイリオ" pitchFamily="50" charset="-128"/>
                <a:cs typeface="メイリオ" pitchFamily="50" charset="-128"/>
              </a:rPr>
              <a:t>▼</a:t>
            </a:r>
          </a:p>
        </p:txBody>
      </p:sp>
      <p:sp>
        <p:nvSpPr>
          <p:cNvPr id="158" name="テキスト ボックス 157">
            <a:extLst>
              <a:ext uri="{FF2B5EF4-FFF2-40B4-BE49-F238E27FC236}">
                <a16:creationId xmlns:a16="http://schemas.microsoft.com/office/drawing/2014/main" id="{894688B1-FDA1-43CD-A89F-3525B03725D1}"/>
              </a:ext>
            </a:extLst>
          </p:cNvPr>
          <p:cNvSpPr txBox="1"/>
          <p:nvPr/>
        </p:nvSpPr>
        <p:spPr>
          <a:xfrm>
            <a:off x="1547999" y="1459605"/>
            <a:ext cx="1755584" cy="176651"/>
          </a:xfrm>
          <a:prstGeom prst="rect">
            <a:avLst/>
          </a:prstGeom>
          <a:noFill/>
        </p:spPr>
        <p:txBody>
          <a:bodyPr wrap="square" lIns="0" tIns="0" rIns="0" bIns="0" rtlCol="0">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en-US" altLang="ja-JP" sz="114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PC</a:t>
            </a:r>
            <a:r>
              <a:rPr kumimoji="1" lang="ja-JP" altLang="en-US" sz="114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からのご参加</a:t>
            </a:r>
            <a:endParaRPr kumimoji="1" lang="ja-JP" altLang="en-US" sz="114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13" name="正方形/長方形 12">
            <a:extLst>
              <a:ext uri="{FF2B5EF4-FFF2-40B4-BE49-F238E27FC236}">
                <a16:creationId xmlns:a16="http://schemas.microsoft.com/office/drawing/2014/main" id="{82C400DB-F962-4FAC-B904-73EE6F4238B5}"/>
              </a:ext>
            </a:extLst>
          </p:cNvPr>
          <p:cNvSpPr/>
          <p:nvPr/>
        </p:nvSpPr>
        <p:spPr>
          <a:xfrm>
            <a:off x="748145" y="4852393"/>
            <a:ext cx="3545439" cy="596574"/>
          </a:xfrm>
          <a:prstGeom prst="rect">
            <a:avLst/>
          </a:prstGeom>
        </p:spPr>
        <p:txBody>
          <a:bodyPr wrap="square">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以下のページより、事前にマイク</a:t>
            </a:r>
            <a:r>
              <a:rPr kumimoji="1" lang="en-US" altLang="ja-JP"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スピーカーのテストが可能です。</a:t>
            </a:r>
            <a:endParaRPr kumimoji="1" lang="en-US" altLang="ja-JP"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16270" rtl="0" eaLnBrk="0" fontAlgn="base" latinLnBrk="0" hangingPunct="0">
              <a:lnSpc>
                <a:spcPct val="100000"/>
              </a:lnSpc>
              <a:spcBef>
                <a:spcPct val="0"/>
              </a:spcBef>
              <a:spcAft>
                <a:spcPct val="0"/>
              </a:spcAft>
              <a:buClrTx/>
              <a:buSzTx/>
              <a:buFontTx/>
              <a:buNone/>
              <a:tabLst/>
              <a:defRPr/>
            </a:pPr>
            <a:r>
              <a:rPr kumimoji="1" lang="en-US" altLang="ja-JP"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hlinkClick r:id="rId2"/>
              </a:rPr>
              <a:t>https://support.zoom.us/hc/ja/articles/115002262083</a:t>
            </a:r>
            <a:endParaRPr kumimoji="1" lang="en-US" altLang="ja-JP"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通信速度は、下記で確認できます。</a:t>
            </a:r>
            <a:endParaRPr kumimoji="1" lang="en-US" altLang="ja-JP"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16270" rtl="0" eaLnBrk="0" fontAlgn="base" latinLnBrk="0" hangingPunct="0">
              <a:lnSpc>
                <a:spcPct val="100000"/>
              </a:lnSpc>
              <a:spcBef>
                <a:spcPct val="0"/>
              </a:spcBef>
              <a:spcAft>
                <a:spcPct val="0"/>
              </a:spcAft>
              <a:buClrTx/>
              <a:buSzTx/>
              <a:buFontTx/>
              <a:buNone/>
              <a:tabLst/>
              <a:defRPr/>
            </a:pPr>
            <a:r>
              <a:rPr kumimoji="1" lang="en-US" altLang="ja-JP"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hlinkClick r:id="rId3"/>
              </a:rPr>
              <a:t>https://speedtest.gate02.ne.jp/</a:t>
            </a:r>
            <a:endParaRPr kumimoji="1" lang="en-US" altLang="ja-JP"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9" name="テキスト ボックス 158">
            <a:extLst>
              <a:ext uri="{FF2B5EF4-FFF2-40B4-BE49-F238E27FC236}">
                <a16:creationId xmlns:a16="http://schemas.microsoft.com/office/drawing/2014/main" id="{409CBB4F-37E7-4AF8-BE4B-4659438222E1}"/>
              </a:ext>
            </a:extLst>
          </p:cNvPr>
          <p:cNvSpPr txBox="1"/>
          <p:nvPr/>
        </p:nvSpPr>
        <p:spPr>
          <a:xfrm>
            <a:off x="1421998" y="8912865"/>
            <a:ext cx="4840420" cy="382477"/>
          </a:xfrm>
          <a:prstGeom prst="rect">
            <a:avLst/>
          </a:prstGeom>
          <a:noFill/>
        </p:spPr>
        <p:txBody>
          <a:bodyPr wrap="square" lIns="0" tIns="0" rIns="0" bIns="0" rtlCol="0">
            <a:spAutoFit/>
          </a:bodyPr>
          <a:lstStyle/>
          <a:p>
            <a:pPr marL="0" marR="0" lvl="0" indent="0" algn="just" defTabSz="816270" rtl="0" eaLnBrk="0" fontAlgn="base" latinLnBrk="0" hangingPunct="0">
              <a:lnSpc>
                <a:spcPct val="130000"/>
              </a:lnSpc>
              <a:spcBef>
                <a:spcPct val="0"/>
              </a:spcBef>
              <a:spcAft>
                <a:spcPct val="0"/>
              </a:spcAft>
              <a:buClrTx/>
              <a:buSzTx/>
              <a:buFontTx/>
              <a:buNone/>
              <a:tabLst/>
              <a:defRPr/>
            </a:pPr>
            <a:r>
              <a:rPr kumimoji="1" lang="ja-JP" altLang="en-US" sz="984"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ご不明な点がございましたら下記担当者までご連絡をお願い申し上げます。</a:t>
            </a:r>
            <a:endParaRPr kumimoji="1" lang="en-US" altLang="ja-JP" sz="984"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a:p>
            <a:pPr marL="0" marR="0" lvl="0" indent="0" algn="just" defTabSz="816270" rtl="0" eaLnBrk="0" fontAlgn="base" latinLnBrk="0" hangingPunct="0">
              <a:lnSpc>
                <a:spcPct val="130000"/>
              </a:lnSpc>
              <a:spcBef>
                <a:spcPct val="0"/>
              </a:spcBef>
              <a:spcAft>
                <a:spcPct val="0"/>
              </a:spcAft>
              <a:buClrTx/>
              <a:buSzTx/>
              <a:buFontTx/>
              <a:buNone/>
              <a:tabLst/>
              <a:defRPr/>
            </a:pPr>
            <a:r>
              <a:rPr kumimoji="1" lang="ja-JP" altLang="en-US" sz="984"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バイエル薬品　榎本倫憲 </a:t>
            </a:r>
            <a:r>
              <a:rPr kumimoji="1" lang="en-US" altLang="ja-JP" sz="984"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 mail: hf_1209@bayer.com  tel:090-5095-7540</a:t>
            </a:r>
          </a:p>
        </p:txBody>
      </p:sp>
      <p:pic>
        <p:nvPicPr>
          <p:cNvPr id="160" name="Picture 7">
            <a:extLst>
              <a:ext uri="{FF2B5EF4-FFF2-40B4-BE49-F238E27FC236}">
                <a16:creationId xmlns:a16="http://schemas.microsoft.com/office/drawing/2014/main" id="{8375AAD9-C209-42C3-910E-3FB4006818F9}"/>
              </a:ext>
            </a:extLst>
          </p:cNvPr>
          <p:cNvPicPr>
            <a:picLocks noChangeAspect="1" noChangeArrowheads="1"/>
          </p:cNvPicPr>
          <p:nvPr/>
        </p:nvPicPr>
        <p:blipFill>
          <a:blip r:embed="rId4" cstate="print"/>
          <a:srcRect/>
          <a:stretch>
            <a:fillRect/>
          </a:stretch>
        </p:blipFill>
        <p:spPr bwMode="auto">
          <a:xfrm>
            <a:off x="595586" y="8875691"/>
            <a:ext cx="497589" cy="419264"/>
          </a:xfrm>
          <a:prstGeom prst="rect">
            <a:avLst/>
          </a:prstGeom>
          <a:noFill/>
          <a:ln w="9525">
            <a:noFill/>
            <a:miter lim="800000"/>
            <a:headEnd/>
            <a:tailEnd/>
          </a:ln>
        </p:spPr>
      </p:pic>
      <p:sp>
        <p:nvSpPr>
          <p:cNvPr id="161" name="テキスト ボックス 160">
            <a:extLst>
              <a:ext uri="{FF2B5EF4-FFF2-40B4-BE49-F238E27FC236}">
                <a16:creationId xmlns:a16="http://schemas.microsoft.com/office/drawing/2014/main" id="{233E4E4D-7CBF-4D1C-B300-BE5DA2C553DB}"/>
              </a:ext>
            </a:extLst>
          </p:cNvPr>
          <p:cNvSpPr txBox="1"/>
          <p:nvPr/>
        </p:nvSpPr>
        <p:spPr>
          <a:xfrm>
            <a:off x="1123313" y="8895992"/>
            <a:ext cx="288274" cy="100925"/>
          </a:xfrm>
          <a:prstGeom prst="rect">
            <a:avLst/>
          </a:prstGeom>
          <a:noFill/>
        </p:spPr>
        <p:txBody>
          <a:bodyPr wrap="square" lIns="0" tIns="0" rIns="0" bIns="0" rtlCol="0">
            <a:spAutoFit/>
          </a:bodyPr>
          <a:lstStyle/>
          <a:p>
            <a:pPr marL="0" marR="0" lvl="0" indent="0" algn="just" defTabSz="816270" rtl="0" eaLnBrk="0" fontAlgn="base" latinLnBrk="0" hangingPunct="0">
              <a:lnSpc>
                <a:spcPct val="100000"/>
              </a:lnSpc>
              <a:spcBef>
                <a:spcPct val="0"/>
              </a:spcBef>
              <a:spcAft>
                <a:spcPct val="0"/>
              </a:spcAft>
              <a:buClrTx/>
              <a:buSzTx/>
              <a:buFontTx/>
              <a:buNone/>
              <a:tabLst/>
              <a:defRPr/>
            </a:pPr>
            <a:r>
              <a:rPr kumimoji="1" lang="en-US" altLang="ja-JP" sz="656" b="1" i="0" u="none" strike="noStrike" kern="1200" cap="none" spc="0" normalizeH="0" baseline="0" noProof="0">
                <a:ln>
                  <a:noFill/>
                </a:ln>
                <a:solidFill>
                  <a:srgbClr val="FF0000"/>
                </a:solidFill>
                <a:effectLst/>
                <a:uLnTx/>
                <a:uFillTx/>
                <a:latin typeface="メイリオ" pitchFamily="50" charset="-128"/>
                <a:ea typeface="メイリオ" pitchFamily="50" charset="-128"/>
                <a:cs typeface="メイリオ" pitchFamily="50" charset="-128"/>
              </a:rPr>
              <a:t>Help!</a:t>
            </a:r>
          </a:p>
        </p:txBody>
      </p:sp>
      <p:cxnSp>
        <p:nvCxnSpPr>
          <p:cNvPr id="165" name="直線コネクタ 164">
            <a:extLst>
              <a:ext uri="{FF2B5EF4-FFF2-40B4-BE49-F238E27FC236}">
                <a16:creationId xmlns:a16="http://schemas.microsoft.com/office/drawing/2014/main" id="{1DD2BA80-145A-4D32-B40D-CC0E3A2DF055}"/>
              </a:ext>
            </a:extLst>
          </p:cNvPr>
          <p:cNvCxnSpPr>
            <a:cxnSpLocks/>
          </p:cNvCxnSpPr>
          <p:nvPr/>
        </p:nvCxnSpPr>
        <p:spPr>
          <a:xfrm>
            <a:off x="508035" y="8792927"/>
            <a:ext cx="5902951" cy="0"/>
          </a:xfrm>
          <a:prstGeom prst="line">
            <a:avLst/>
          </a:prstGeom>
          <a:ln w="31750">
            <a:solidFill>
              <a:srgbClr val="40ADAA"/>
            </a:solidFill>
          </a:ln>
        </p:spPr>
        <p:style>
          <a:lnRef idx="1">
            <a:schemeClr val="accent1"/>
          </a:lnRef>
          <a:fillRef idx="0">
            <a:schemeClr val="accent1"/>
          </a:fillRef>
          <a:effectRef idx="0">
            <a:schemeClr val="accent1"/>
          </a:effectRef>
          <a:fontRef idx="minor">
            <a:schemeClr val="tx1"/>
          </a:fontRef>
        </p:style>
      </p:cxnSp>
      <p:pic>
        <p:nvPicPr>
          <p:cNvPr id="168" name="Picture 2">
            <a:extLst>
              <a:ext uri="{FF2B5EF4-FFF2-40B4-BE49-F238E27FC236}">
                <a16:creationId xmlns:a16="http://schemas.microsoft.com/office/drawing/2014/main" id="{BEA705E4-C7D2-48BA-950A-B2F461462ADB}"/>
              </a:ext>
            </a:extLst>
          </p:cNvPr>
          <p:cNvPicPr>
            <a:picLocks noChangeAspect="1" noChangeArrowheads="1"/>
          </p:cNvPicPr>
          <p:nvPr/>
        </p:nvPicPr>
        <p:blipFill rotWithShape="1">
          <a:blip r:embed="rId5" cstate="print"/>
          <a:srcRect b="15479"/>
          <a:stretch/>
        </p:blipFill>
        <p:spPr bwMode="auto">
          <a:xfrm>
            <a:off x="511934" y="582618"/>
            <a:ext cx="5868543" cy="731424"/>
          </a:xfrm>
          <a:prstGeom prst="rect">
            <a:avLst/>
          </a:prstGeom>
          <a:noFill/>
          <a:ln w="9525">
            <a:noFill/>
            <a:miter lim="800000"/>
            <a:headEnd/>
            <a:tailEnd/>
          </a:ln>
        </p:spPr>
      </p:pic>
      <p:sp>
        <p:nvSpPr>
          <p:cNvPr id="169" name="テキスト ボックス 168">
            <a:extLst>
              <a:ext uri="{FF2B5EF4-FFF2-40B4-BE49-F238E27FC236}">
                <a16:creationId xmlns:a16="http://schemas.microsoft.com/office/drawing/2014/main" id="{1A0DE645-067F-4EEC-A179-47B79670E7C1}"/>
              </a:ext>
            </a:extLst>
          </p:cNvPr>
          <p:cNvSpPr txBox="1"/>
          <p:nvPr/>
        </p:nvSpPr>
        <p:spPr>
          <a:xfrm>
            <a:off x="838778" y="584818"/>
            <a:ext cx="1350602" cy="151452"/>
          </a:xfrm>
          <a:prstGeom prst="rect">
            <a:avLst/>
          </a:prstGeom>
          <a:noFill/>
        </p:spPr>
        <p:txBody>
          <a:bodyPr wrap="square" lIns="0" tIns="0" rIns="0" bIns="0" rtlCol="0">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984"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簡単マニュアル</a:t>
            </a:r>
          </a:p>
        </p:txBody>
      </p:sp>
      <p:sp>
        <p:nvSpPr>
          <p:cNvPr id="172" name="テキスト ボックス 171">
            <a:extLst>
              <a:ext uri="{FF2B5EF4-FFF2-40B4-BE49-F238E27FC236}">
                <a16:creationId xmlns:a16="http://schemas.microsoft.com/office/drawing/2014/main" id="{6A14DFD4-12EE-464F-9079-FA32619D8136}"/>
              </a:ext>
            </a:extLst>
          </p:cNvPr>
          <p:cNvSpPr txBox="1"/>
          <p:nvPr/>
        </p:nvSpPr>
        <p:spPr>
          <a:xfrm>
            <a:off x="750453" y="896667"/>
            <a:ext cx="5523202" cy="353174"/>
          </a:xfrm>
          <a:prstGeom prst="rect">
            <a:avLst/>
          </a:prstGeom>
          <a:noFill/>
        </p:spPr>
        <p:txBody>
          <a:bodyPr wrap="square" lIns="0" tIns="0" rIns="0" bIns="0" rtlCol="0">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2295" b="1" i="0" u="none" strike="noStrike" kern="1200" cap="none" spc="0" normalizeH="0" baseline="0" noProof="0">
                <a:ln>
                  <a:noFill/>
                </a:ln>
                <a:solidFill>
                  <a:srgbClr val="4F81BD"/>
                </a:solidFill>
                <a:effectLst/>
                <a:uLnTx/>
                <a:uFillTx/>
                <a:latin typeface="Meiryo UI" panose="020B0604030504040204" pitchFamily="50" charset="-128"/>
                <a:ea typeface="Meiryo UI" panose="020B0604030504040204" pitchFamily="50" charset="-128"/>
                <a:cs typeface="+mn-cs"/>
              </a:rPr>
              <a:t>バイエル薬品 </a:t>
            </a:r>
            <a:r>
              <a:rPr kumimoji="1" lang="en-US" altLang="ja-JP" sz="2295" b="1" i="0" u="none" strike="noStrike" kern="1200" cap="none" spc="0" normalizeH="0" baseline="0" noProof="0">
                <a:ln>
                  <a:noFill/>
                </a:ln>
                <a:solidFill>
                  <a:srgbClr val="4F81BD"/>
                </a:solidFill>
                <a:effectLst/>
                <a:uLnTx/>
                <a:uFillTx/>
                <a:latin typeface="Meiryo UI" panose="020B0604030504040204" pitchFamily="50" charset="-128"/>
                <a:ea typeface="Meiryo UI" panose="020B0604030504040204" pitchFamily="50" charset="-128"/>
                <a:cs typeface="+mn-cs"/>
              </a:rPr>
              <a:t>Zoom webinar </a:t>
            </a:r>
            <a:r>
              <a:rPr kumimoji="1" lang="ja-JP" altLang="en-US" sz="2295" b="1" i="0" u="none" strike="noStrike" kern="1200" cap="none" spc="0" normalizeH="0" baseline="0" noProof="0">
                <a:ln>
                  <a:noFill/>
                </a:ln>
                <a:solidFill>
                  <a:srgbClr val="4F81BD"/>
                </a:solidFill>
                <a:effectLst/>
                <a:uLnTx/>
                <a:uFillTx/>
                <a:latin typeface="Meiryo UI" panose="020B0604030504040204" pitchFamily="50" charset="-128"/>
                <a:ea typeface="Meiryo UI" panose="020B0604030504040204" pitchFamily="50" charset="-128"/>
                <a:cs typeface="+mn-cs"/>
              </a:rPr>
              <a:t>参加方法</a:t>
            </a:r>
            <a:endParaRPr kumimoji="1" lang="en-US" altLang="ja-JP" sz="2295" b="1" i="0" u="none" strike="noStrike" kern="1200" cap="none" spc="0" normalizeH="0" baseline="0" noProof="0">
              <a:ln>
                <a:noFill/>
              </a:ln>
              <a:solidFill>
                <a:srgbClr val="4F81BD"/>
              </a:solidFill>
              <a:effectLst/>
              <a:uLnTx/>
              <a:uFillTx/>
              <a:latin typeface="Meiryo UI" panose="020B0604030504040204" pitchFamily="50" charset="-128"/>
              <a:ea typeface="Meiryo UI" panose="020B0604030504040204" pitchFamily="50" charset="-128"/>
              <a:cs typeface="+mn-cs"/>
            </a:endParaRPr>
          </a:p>
        </p:txBody>
      </p:sp>
      <p:sp>
        <p:nvSpPr>
          <p:cNvPr id="174" name="テキスト ボックス 173">
            <a:extLst>
              <a:ext uri="{FF2B5EF4-FFF2-40B4-BE49-F238E27FC236}">
                <a16:creationId xmlns:a16="http://schemas.microsoft.com/office/drawing/2014/main" id="{BF35707A-5EB6-4378-8908-EAD257E86011}"/>
              </a:ext>
            </a:extLst>
          </p:cNvPr>
          <p:cNvSpPr txBox="1"/>
          <p:nvPr/>
        </p:nvSpPr>
        <p:spPr>
          <a:xfrm>
            <a:off x="764206" y="6203227"/>
            <a:ext cx="2431884" cy="138821"/>
          </a:xfrm>
          <a:prstGeom prst="rect">
            <a:avLst/>
          </a:prstGeom>
          <a:noFill/>
        </p:spPr>
        <p:txBody>
          <a:bodyPr wrap="square" lIns="0" tIns="0" rIns="0" bIns="0" rtlCol="0">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902"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当日の参加方法</a:t>
            </a:r>
            <a:endParaRPr kumimoji="1" lang="en-US" altLang="ja-JP" sz="902"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1" name="図 20">
            <a:extLst>
              <a:ext uri="{FF2B5EF4-FFF2-40B4-BE49-F238E27FC236}">
                <a16:creationId xmlns:a16="http://schemas.microsoft.com/office/drawing/2014/main" id="{3E07FBDD-4A7C-49C3-B281-9E171D5CF231}"/>
              </a:ext>
            </a:extLst>
          </p:cNvPr>
          <p:cNvPicPr>
            <a:picLocks noChangeAspect="1"/>
          </p:cNvPicPr>
          <p:nvPr/>
        </p:nvPicPr>
        <p:blipFill rotWithShape="1">
          <a:blip r:embed="rId6"/>
          <a:srcRect l="92" t="32330" r="15090" b="31912"/>
          <a:stretch/>
        </p:blipFill>
        <p:spPr>
          <a:xfrm>
            <a:off x="800059" y="6633187"/>
            <a:ext cx="2096217" cy="329592"/>
          </a:xfrm>
          <a:prstGeom prst="rect">
            <a:avLst/>
          </a:prstGeom>
        </p:spPr>
      </p:pic>
      <p:sp>
        <p:nvSpPr>
          <p:cNvPr id="176" name="正方形/長方形 175">
            <a:extLst>
              <a:ext uri="{FF2B5EF4-FFF2-40B4-BE49-F238E27FC236}">
                <a16:creationId xmlns:a16="http://schemas.microsoft.com/office/drawing/2014/main" id="{205B54A7-20DB-4FD4-8C17-4DA15F39BAAF}"/>
              </a:ext>
            </a:extLst>
          </p:cNvPr>
          <p:cNvSpPr/>
          <p:nvPr/>
        </p:nvSpPr>
        <p:spPr>
          <a:xfrm>
            <a:off x="760920" y="6372486"/>
            <a:ext cx="2751940" cy="218393"/>
          </a:xfrm>
          <a:prstGeom prst="rect">
            <a:avLst/>
          </a:prstGeom>
        </p:spPr>
        <p:txBody>
          <a:bodyPr wrap="square">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ご登録完了後のメール内「ここをクリックして参加」をクリック。</a:t>
            </a:r>
          </a:p>
        </p:txBody>
      </p:sp>
      <p:sp>
        <p:nvSpPr>
          <p:cNvPr id="22" name="正方形/長方形 21">
            <a:extLst>
              <a:ext uri="{FF2B5EF4-FFF2-40B4-BE49-F238E27FC236}">
                <a16:creationId xmlns:a16="http://schemas.microsoft.com/office/drawing/2014/main" id="{26C09F21-A6FF-451E-921D-5C113765811E}"/>
              </a:ext>
            </a:extLst>
          </p:cNvPr>
          <p:cNvSpPr/>
          <p:nvPr/>
        </p:nvSpPr>
        <p:spPr>
          <a:xfrm>
            <a:off x="748145" y="7021809"/>
            <a:ext cx="2447946" cy="470513"/>
          </a:xfrm>
          <a:prstGeom prst="rect">
            <a:avLst/>
          </a:prstGeom>
        </p:spPr>
        <p:txBody>
          <a:bodyPr wrap="square">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このページを</a:t>
            </a:r>
            <a:r>
              <a:rPr kumimoji="1" lang="en-US" altLang="ja-JP"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Zoom</a:t>
            </a:r>
            <a:r>
              <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で開きますか？と表示されたら【開く】をクリックすると、Zoom アプリケーションが起動し、ウェビナーに接続します。</a:t>
            </a:r>
          </a:p>
        </p:txBody>
      </p:sp>
      <p:sp>
        <p:nvSpPr>
          <p:cNvPr id="23" name="正方形/長方形 22">
            <a:extLst>
              <a:ext uri="{FF2B5EF4-FFF2-40B4-BE49-F238E27FC236}">
                <a16:creationId xmlns:a16="http://schemas.microsoft.com/office/drawing/2014/main" id="{9B4ADC44-4725-4956-A78C-2B2E6076FA6E}"/>
              </a:ext>
            </a:extLst>
          </p:cNvPr>
          <p:cNvSpPr/>
          <p:nvPr/>
        </p:nvSpPr>
        <p:spPr>
          <a:xfrm>
            <a:off x="1898819" y="7497650"/>
            <a:ext cx="1623410" cy="722634"/>
          </a:xfrm>
          <a:prstGeom prst="rect">
            <a:avLst/>
          </a:prstGeom>
        </p:spPr>
        <p:txBody>
          <a:bodyPr wrap="square">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819" b="0" i="0" u="none" strike="noStrike" kern="1200" cap="none" spc="0" normalizeH="0" baseline="0" noProof="0">
                <a:ln>
                  <a:noFill/>
                </a:ln>
                <a:solidFill>
                  <a:prstClr val="black"/>
                </a:solidFill>
                <a:effectLst/>
                <a:highlight>
                  <a:srgbClr val="ECE138"/>
                </a:highlight>
                <a:uLnTx/>
                <a:uFillTx/>
                <a:latin typeface="Meiryo UI" panose="020B0604030504040204" pitchFamily="50" charset="-128"/>
                <a:ea typeface="Meiryo UI" panose="020B0604030504040204" pitchFamily="50" charset="-128"/>
                <a:cs typeface="+mn-cs"/>
              </a:rPr>
              <a:t>会議がまだ開始されていない場合は左記のように表示されます。</a:t>
            </a:r>
            <a:endParaRPr kumimoji="1" lang="en-US" altLang="ja-JP" sz="819" b="0" i="0" u="none" strike="noStrike" kern="1200" cap="none" spc="0" normalizeH="0" baseline="0" noProof="0">
              <a:ln>
                <a:noFill/>
              </a:ln>
              <a:solidFill>
                <a:prstClr val="black"/>
              </a:solidFill>
              <a:effectLst/>
              <a:highlight>
                <a:srgbClr val="ECE138"/>
              </a:highlight>
              <a:uLnTx/>
              <a:uFillTx/>
              <a:latin typeface="Meiryo UI" panose="020B0604030504040204" pitchFamily="50" charset="-128"/>
              <a:ea typeface="Meiryo UI" panose="020B0604030504040204" pitchFamily="50" charset="-128"/>
              <a:cs typeface="+mn-cs"/>
            </a:endParaRPr>
          </a:p>
          <a:p>
            <a:pPr marL="0" marR="0" lvl="0" indent="0" algn="l" defTabSz="816270" rtl="0" eaLnBrk="0" fontAlgn="base" latinLnBrk="0" hangingPunct="0">
              <a:lnSpc>
                <a:spcPct val="100000"/>
              </a:lnSpc>
              <a:spcBef>
                <a:spcPct val="0"/>
              </a:spcBef>
              <a:spcAft>
                <a:spcPct val="0"/>
              </a:spcAft>
              <a:buClrTx/>
              <a:buSzTx/>
              <a:buFontTx/>
              <a:buNone/>
              <a:tabLst/>
              <a:defRPr/>
            </a:pPr>
            <a:endParaRPr kumimoji="1" lang="en-US" altLang="ja-JP" sz="819" b="0" i="0" u="none" strike="noStrike" kern="1200" cap="none" spc="0" normalizeH="0" baseline="0" noProof="0">
              <a:ln>
                <a:noFill/>
              </a:ln>
              <a:solidFill>
                <a:prstClr val="black"/>
              </a:solidFill>
              <a:effectLst/>
              <a:highlight>
                <a:srgbClr val="ECE138"/>
              </a:highlight>
              <a:uLnTx/>
              <a:uFillTx/>
              <a:latin typeface="Meiryo UI" panose="020B0604030504040204" pitchFamily="50" charset="-128"/>
              <a:ea typeface="Meiryo UI" panose="020B0604030504040204" pitchFamily="50" charset="-128"/>
              <a:cs typeface="+mn-cs"/>
            </a:endParaRPr>
          </a:p>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819"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主催者がウェビナーを開始するまでしばらくそのまま でお待ち下さい。</a:t>
            </a:r>
          </a:p>
        </p:txBody>
      </p:sp>
      <p:pic>
        <p:nvPicPr>
          <p:cNvPr id="25" name="図 24">
            <a:extLst>
              <a:ext uri="{FF2B5EF4-FFF2-40B4-BE49-F238E27FC236}">
                <a16:creationId xmlns:a16="http://schemas.microsoft.com/office/drawing/2014/main" id="{9AA0058B-B3E1-4103-9208-0FA10C711DF2}"/>
              </a:ext>
            </a:extLst>
          </p:cNvPr>
          <p:cNvPicPr>
            <a:picLocks noChangeAspect="1"/>
          </p:cNvPicPr>
          <p:nvPr/>
        </p:nvPicPr>
        <p:blipFill>
          <a:blip r:embed="rId7"/>
          <a:stretch>
            <a:fillRect/>
          </a:stretch>
        </p:blipFill>
        <p:spPr>
          <a:xfrm>
            <a:off x="537076" y="7553074"/>
            <a:ext cx="1376833" cy="1109449"/>
          </a:xfrm>
          <a:prstGeom prst="rect">
            <a:avLst/>
          </a:prstGeom>
        </p:spPr>
      </p:pic>
      <p:sp>
        <p:nvSpPr>
          <p:cNvPr id="146" name="テキスト ボックス 145">
            <a:extLst>
              <a:ext uri="{FF2B5EF4-FFF2-40B4-BE49-F238E27FC236}">
                <a16:creationId xmlns:a16="http://schemas.microsoft.com/office/drawing/2014/main" id="{0DCC8F40-3B9C-465F-9964-10216F15B6A9}"/>
              </a:ext>
            </a:extLst>
          </p:cNvPr>
          <p:cNvSpPr txBox="1"/>
          <p:nvPr/>
        </p:nvSpPr>
        <p:spPr>
          <a:xfrm>
            <a:off x="477527" y="1905473"/>
            <a:ext cx="272927" cy="302840"/>
          </a:xfrm>
          <a:prstGeom prst="rect">
            <a:avLst/>
          </a:prstGeom>
          <a:noFill/>
        </p:spPr>
        <p:txBody>
          <a:bodyPr wrap="square" lIns="0" tIns="0" rIns="0" bIns="0" rtlCol="0">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en-US" altLang="ja-JP" sz="1968"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メイリオ" pitchFamily="50" charset="-128"/>
              </a:rPr>
              <a:t>1</a:t>
            </a:r>
            <a:endParaRPr kumimoji="1" lang="ja-JP" altLang="en-US" sz="1968"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メイリオ" pitchFamily="50" charset="-128"/>
            </a:endParaRPr>
          </a:p>
        </p:txBody>
      </p:sp>
      <p:sp>
        <p:nvSpPr>
          <p:cNvPr id="151" name="テキスト ボックス 150">
            <a:extLst>
              <a:ext uri="{FF2B5EF4-FFF2-40B4-BE49-F238E27FC236}">
                <a16:creationId xmlns:a16="http://schemas.microsoft.com/office/drawing/2014/main" id="{C1A52DF6-FB88-4215-9ECA-91B630F550D4}"/>
              </a:ext>
            </a:extLst>
          </p:cNvPr>
          <p:cNvSpPr txBox="1"/>
          <p:nvPr/>
        </p:nvSpPr>
        <p:spPr>
          <a:xfrm>
            <a:off x="713643" y="1980155"/>
            <a:ext cx="2813537" cy="138821"/>
          </a:xfrm>
          <a:prstGeom prst="rect">
            <a:avLst/>
          </a:prstGeom>
          <a:noFill/>
        </p:spPr>
        <p:txBody>
          <a:bodyPr wrap="square" lIns="0" tIns="0" rIns="0" bIns="0" rtlCol="0">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902"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参加登録用</a:t>
            </a:r>
            <a:r>
              <a:rPr kumimoji="1" lang="en-US" altLang="ja-JP" sz="902"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URL</a:t>
            </a:r>
            <a:r>
              <a:rPr kumimoji="1" lang="ja-JP" altLang="en-US" sz="902"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もしくはニ次元コードより参加登録</a:t>
            </a:r>
            <a:endParaRPr kumimoji="1" lang="en-US" altLang="ja-JP" sz="573"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a:extLst>
              <a:ext uri="{FF2B5EF4-FFF2-40B4-BE49-F238E27FC236}">
                <a16:creationId xmlns:a16="http://schemas.microsoft.com/office/drawing/2014/main" id="{A5BF391D-635B-4566-823F-5BF0F035CAE4}"/>
              </a:ext>
            </a:extLst>
          </p:cNvPr>
          <p:cNvSpPr/>
          <p:nvPr/>
        </p:nvSpPr>
        <p:spPr>
          <a:xfrm>
            <a:off x="713644" y="2141592"/>
            <a:ext cx="3187595" cy="722634"/>
          </a:xfrm>
          <a:prstGeom prst="rect">
            <a:avLst/>
          </a:prstGeom>
        </p:spPr>
        <p:txBody>
          <a:bodyPr wrap="square">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以下の情報を入力し、登録をタップ。</a:t>
            </a:r>
            <a:endParaRPr kumimoji="1" lang="en-US" altLang="ja-JP"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お名前（漢字） ・ メールアドレス </a:t>
            </a:r>
            <a:br>
              <a:rPr kumimoji="1" lang="en-US" altLang="ja-JP"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ご登録完了後、視聴用</a:t>
            </a:r>
            <a:r>
              <a:rPr kumimoji="1" lang="en-US" altLang="ja-JP"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URL</a:t>
            </a:r>
            <a:r>
              <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が記載された メールが自動送信されますので講演会 当日まで大切に保存願います。</a:t>
            </a:r>
            <a:br>
              <a:rPr kumimoji="1" lang="en-US" altLang="ja-JP"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br>
            <a:endPar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四角形: 角を丸くする 4">
            <a:extLst>
              <a:ext uri="{FF2B5EF4-FFF2-40B4-BE49-F238E27FC236}">
                <a16:creationId xmlns:a16="http://schemas.microsoft.com/office/drawing/2014/main" id="{27FFB4E0-2ADB-4CF0-A509-5EFF6CB124A9}"/>
              </a:ext>
            </a:extLst>
          </p:cNvPr>
          <p:cNvSpPr/>
          <p:nvPr/>
        </p:nvSpPr>
        <p:spPr>
          <a:xfrm>
            <a:off x="5092767" y="1979149"/>
            <a:ext cx="1287708" cy="107229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270" rtl="0" eaLnBrk="0" fontAlgn="base" latinLnBrk="0" hangingPunct="0">
              <a:lnSpc>
                <a:spcPct val="100000"/>
              </a:lnSpc>
              <a:spcBef>
                <a:spcPct val="0"/>
              </a:spcBef>
              <a:spcAft>
                <a:spcPct val="0"/>
              </a:spcAft>
              <a:buClrTx/>
              <a:buSzTx/>
              <a:buFontTx/>
              <a:buNone/>
              <a:tabLst/>
              <a:defRPr/>
            </a:pPr>
            <a:endParaRPr kumimoji="1" lang="ja-JP" altLang="en-US" sz="164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9BF874EF-FF7F-48AE-9F04-DF3A4AEB156C}"/>
              </a:ext>
            </a:extLst>
          </p:cNvPr>
          <p:cNvSpPr/>
          <p:nvPr/>
        </p:nvSpPr>
        <p:spPr>
          <a:xfrm>
            <a:off x="5057041" y="2038431"/>
            <a:ext cx="1396010" cy="974754"/>
          </a:xfrm>
          <a:prstGeom prst="rect">
            <a:avLst/>
          </a:prstGeom>
        </p:spPr>
        <p:txBody>
          <a:bodyPr wrap="square">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819"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注意</a:t>
            </a:r>
            <a:endParaRPr kumimoji="1" lang="en-US" altLang="ja-JP" sz="819"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登録後、メールが届かない方は迷惑メールにないかご確認いただくか「</a:t>
            </a:r>
            <a:r>
              <a:rPr kumimoji="1" lang="en-US" altLang="ja-JP"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@zoom.us</a:t>
            </a:r>
            <a:r>
              <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」から</a:t>
            </a:r>
            <a:br>
              <a:rPr kumimoji="1" lang="en-US" altLang="ja-JP"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メール受信可能な設定を確認の上、再登録をお願いします。</a:t>
            </a:r>
          </a:p>
        </p:txBody>
      </p:sp>
      <p:sp>
        <p:nvSpPr>
          <p:cNvPr id="63" name="角丸四角形 41">
            <a:extLst>
              <a:ext uri="{FF2B5EF4-FFF2-40B4-BE49-F238E27FC236}">
                <a16:creationId xmlns:a16="http://schemas.microsoft.com/office/drawing/2014/main" id="{B165AEF1-863D-488F-A428-D2C699D1504C}"/>
              </a:ext>
            </a:extLst>
          </p:cNvPr>
          <p:cNvSpPr/>
          <p:nvPr/>
        </p:nvSpPr>
        <p:spPr>
          <a:xfrm>
            <a:off x="418496" y="3956455"/>
            <a:ext cx="2947605" cy="549331"/>
          </a:xfrm>
          <a:prstGeom prst="roundRect">
            <a:avLst>
              <a:gd name="adj" fmla="val 5432"/>
            </a:avLst>
          </a:prstGeom>
          <a:solidFill>
            <a:srgbClr val="AAE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270" rtl="0" eaLnBrk="0" fontAlgn="base" latinLnBrk="0" hangingPunct="0">
              <a:lnSpc>
                <a:spcPct val="100000"/>
              </a:lnSpc>
              <a:spcBef>
                <a:spcPct val="0"/>
              </a:spcBef>
              <a:spcAft>
                <a:spcPct val="0"/>
              </a:spcAft>
              <a:buClrTx/>
              <a:buSzTx/>
              <a:buFontTx/>
              <a:buNone/>
              <a:tabLst/>
              <a:defRPr/>
            </a:pPr>
            <a:endParaRPr kumimoji="1" lang="ja-JP" altLang="en-US" sz="164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4" name="正方形/長方形 63">
            <a:extLst>
              <a:ext uri="{FF2B5EF4-FFF2-40B4-BE49-F238E27FC236}">
                <a16:creationId xmlns:a16="http://schemas.microsoft.com/office/drawing/2014/main" id="{54E194F0-3BC6-400C-B2B1-CFF369037BA1}"/>
              </a:ext>
            </a:extLst>
          </p:cNvPr>
          <p:cNvSpPr/>
          <p:nvPr/>
        </p:nvSpPr>
        <p:spPr>
          <a:xfrm>
            <a:off x="443306" y="3771713"/>
            <a:ext cx="276081" cy="268984"/>
          </a:xfrm>
          <a:prstGeom prst="rect">
            <a:avLst/>
          </a:prstGeom>
        </p:spPr>
        <p:txBody>
          <a:bodyPr wrap="square">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1148" b="0" i="0" u="none" strike="noStrike" kern="1200" cap="none" spc="0" normalizeH="0" baseline="0" noProof="0">
                <a:ln>
                  <a:noFill/>
                </a:ln>
                <a:solidFill>
                  <a:srgbClr val="C00000"/>
                </a:solidFill>
                <a:effectLst/>
                <a:uLnTx/>
                <a:uFillTx/>
                <a:latin typeface="メイリオ" pitchFamily="50" charset="-128"/>
                <a:ea typeface="メイリオ" pitchFamily="50" charset="-128"/>
                <a:cs typeface="メイリオ" pitchFamily="50" charset="-128"/>
              </a:rPr>
              <a:t>▼</a:t>
            </a:r>
          </a:p>
        </p:txBody>
      </p:sp>
      <p:sp>
        <p:nvSpPr>
          <p:cNvPr id="65" name="テキスト ボックス 64">
            <a:extLst>
              <a:ext uri="{FF2B5EF4-FFF2-40B4-BE49-F238E27FC236}">
                <a16:creationId xmlns:a16="http://schemas.microsoft.com/office/drawing/2014/main" id="{F720B813-4CAE-4392-B8A4-2E07E8D6D69B}"/>
              </a:ext>
            </a:extLst>
          </p:cNvPr>
          <p:cNvSpPr txBox="1"/>
          <p:nvPr/>
        </p:nvSpPr>
        <p:spPr>
          <a:xfrm>
            <a:off x="511937" y="3985992"/>
            <a:ext cx="272927" cy="302840"/>
          </a:xfrm>
          <a:prstGeom prst="rect">
            <a:avLst/>
          </a:prstGeom>
          <a:noFill/>
        </p:spPr>
        <p:txBody>
          <a:bodyPr wrap="square" lIns="0" tIns="0" rIns="0" bIns="0" rtlCol="0">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en-US" altLang="ja-JP" sz="1968"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メイリオ" pitchFamily="50" charset="-128"/>
              </a:rPr>
              <a:t>2</a:t>
            </a:r>
            <a:endParaRPr kumimoji="1" lang="ja-JP" altLang="en-US" sz="1968"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メイリオ" pitchFamily="50" charset="-128"/>
            </a:endParaRPr>
          </a:p>
        </p:txBody>
      </p:sp>
      <p:sp>
        <p:nvSpPr>
          <p:cNvPr id="66" name="テキスト ボックス 65">
            <a:extLst>
              <a:ext uri="{FF2B5EF4-FFF2-40B4-BE49-F238E27FC236}">
                <a16:creationId xmlns:a16="http://schemas.microsoft.com/office/drawing/2014/main" id="{655915CC-51E9-4AF7-ADA4-C3F6D7E60ACF}"/>
              </a:ext>
            </a:extLst>
          </p:cNvPr>
          <p:cNvSpPr txBox="1"/>
          <p:nvPr/>
        </p:nvSpPr>
        <p:spPr>
          <a:xfrm>
            <a:off x="792556" y="4059036"/>
            <a:ext cx="2601685" cy="138821"/>
          </a:xfrm>
          <a:prstGeom prst="rect">
            <a:avLst/>
          </a:prstGeom>
          <a:noFill/>
        </p:spPr>
        <p:txBody>
          <a:bodyPr wrap="square" lIns="0" tIns="0" rIns="0" bIns="0" rtlCol="0">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en-US" altLang="ja-JP" sz="902"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Zoom </a:t>
            </a:r>
            <a:r>
              <a:rPr kumimoji="1" lang="ja-JP" altLang="en-US" sz="902"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アプリをダウンロード</a:t>
            </a:r>
            <a:endParaRPr kumimoji="1" lang="en-US" altLang="ja-JP" sz="902"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079FB835-AB9B-4A90-8BF8-94AD11060516}"/>
              </a:ext>
            </a:extLst>
          </p:cNvPr>
          <p:cNvSpPr/>
          <p:nvPr/>
        </p:nvSpPr>
        <p:spPr>
          <a:xfrm>
            <a:off x="719659" y="4174529"/>
            <a:ext cx="2601682" cy="470513"/>
          </a:xfrm>
          <a:prstGeom prst="rect">
            <a:avLst/>
          </a:prstGeom>
        </p:spPr>
        <p:txBody>
          <a:bodyPr wrap="square">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8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以下のページより、アプリをダウンロードお願いします。</a:t>
            </a:r>
            <a:endParaRPr kumimoji="1" lang="en-US" altLang="ja-JP" sz="8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8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8"/>
              </a:rPr>
              <a:t>https://zoom.us/download</a:t>
            </a:r>
            <a:endParaRPr kumimoji="1" lang="en-US" altLang="ja-JP" sz="8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16270" rtl="0" eaLnBrk="0" fontAlgn="base" latinLnBrk="0" hangingPunct="0">
              <a:lnSpc>
                <a:spcPct val="100000"/>
              </a:lnSpc>
              <a:spcBef>
                <a:spcPct val="0"/>
              </a:spcBef>
              <a:spcAft>
                <a:spcPct val="0"/>
              </a:spcAft>
              <a:buClrTx/>
              <a:buSzTx/>
              <a:buFontTx/>
              <a:buNone/>
              <a:tabLst/>
              <a:defRPr/>
            </a:pPr>
            <a:endParaRPr kumimoji="1" lang="ja-JP" altLang="en-US" sz="81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2" name="正方形/長方形 71">
            <a:extLst>
              <a:ext uri="{FF2B5EF4-FFF2-40B4-BE49-F238E27FC236}">
                <a16:creationId xmlns:a16="http://schemas.microsoft.com/office/drawing/2014/main" id="{A94BAA16-C683-4FB2-B3D3-4AB7DCB43630}"/>
              </a:ext>
            </a:extLst>
          </p:cNvPr>
          <p:cNvSpPr/>
          <p:nvPr/>
        </p:nvSpPr>
        <p:spPr>
          <a:xfrm>
            <a:off x="410411" y="4447474"/>
            <a:ext cx="276081" cy="268984"/>
          </a:xfrm>
          <a:prstGeom prst="rect">
            <a:avLst/>
          </a:prstGeom>
        </p:spPr>
        <p:txBody>
          <a:bodyPr wrap="square">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1148" b="0" i="0" u="none" strike="noStrike" kern="1200" cap="none" spc="0" normalizeH="0" baseline="0" noProof="0">
                <a:ln>
                  <a:noFill/>
                </a:ln>
                <a:solidFill>
                  <a:srgbClr val="C00000"/>
                </a:solidFill>
                <a:effectLst/>
                <a:uLnTx/>
                <a:uFillTx/>
                <a:latin typeface="メイリオ" pitchFamily="50" charset="-128"/>
                <a:ea typeface="メイリオ" pitchFamily="50" charset="-128"/>
                <a:cs typeface="メイリオ" pitchFamily="50" charset="-128"/>
              </a:rPr>
              <a:t>▼</a:t>
            </a:r>
          </a:p>
        </p:txBody>
      </p:sp>
      <p:sp>
        <p:nvSpPr>
          <p:cNvPr id="75" name="正方形/長方形 74">
            <a:extLst>
              <a:ext uri="{FF2B5EF4-FFF2-40B4-BE49-F238E27FC236}">
                <a16:creationId xmlns:a16="http://schemas.microsoft.com/office/drawing/2014/main" id="{22B61A78-6223-4225-9E6E-2308F5BFC9C9}"/>
              </a:ext>
            </a:extLst>
          </p:cNvPr>
          <p:cNvSpPr/>
          <p:nvPr/>
        </p:nvSpPr>
        <p:spPr>
          <a:xfrm>
            <a:off x="410411" y="5412815"/>
            <a:ext cx="276081" cy="268984"/>
          </a:xfrm>
          <a:prstGeom prst="rect">
            <a:avLst/>
          </a:prstGeom>
        </p:spPr>
        <p:txBody>
          <a:bodyPr wrap="square">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1148" b="0" i="0" u="none" strike="noStrike" kern="1200" cap="none" spc="0" normalizeH="0" baseline="0" noProof="0">
                <a:ln>
                  <a:noFill/>
                </a:ln>
                <a:solidFill>
                  <a:srgbClr val="C00000"/>
                </a:solidFill>
                <a:effectLst/>
                <a:uLnTx/>
                <a:uFillTx/>
                <a:latin typeface="メイリオ" pitchFamily="50" charset="-128"/>
                <a:ea typeface="メイリオ" pitchFamily="50" charset="-128"/>
                <a:cs typeface="メイリオ" pitchFamily="50" charset="-128"/>
              </a:rPr>
              <a:t>▼</a:t>
            </a:r>
          </a:p>
        </p:txBody>
      </p:sp>
      <p:sp>
        <p:nvSpPr>
          <p:cNvPr id="77" name="正方形/長方形 76">
            <a:extLst>
              <a:ext uri="{FF2B5EF4-FFF2-40B4-BE49-F238E27FC236}">
                <a16:creationId xmlns:a16="http://schemas.microsoft.com/office/drawing/2014/main" id="{DC703806-9479-4419-9C77-FC76BB768603}"/>
              </a:ext>
            </a:extLst>
          </p:cNvPr>
          <p:cNvSpPr/>
          <p:nvPr/>
        </p:nvSpPr>
        <p:spPr>
          <a:xfrm>
            <a:off x="3842208" y="4222112"/>
            <a:ext cx="2601682" cy="218393"/>
          </a:xfrm>
          <a:prstGeom prst="rect">
            <a:avLst/>
          </a:prstGeom>
        </p:spPr>
        <p:txBody>
          <a:bodyPr wrap="square">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en-US" altLang="ja-JP"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App Store, Google</a:t>
            </a:r>
            <a:r>
              <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Play</a:t>
            </a:r>
            <a:r>
              <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よりダウンロードお願いします。</a:t>
            </a:r>
          </a:p>
        </p:txBody>
      </p:sp>
      <p:pic>
        <p:nvPicPr>
          <p:cNvPr id="12" name="図 11">
            <a:extLst>
              <a:ext uri="{FF2B5EF4-FFF2-40B4-BE49-F238E27FC236}">
                <a16:creationId xmlns:a16="http://schemas.microsoft.com/office/drawing/2014/main" id="{DA84301D-E153-44D0-B8FC-9A7838408315}"/>
              </a:ext>
            </a:extLst>
          </p:cNvPr>
          <p:cNvPicPr>
            <a:picLocks noChangeAspect="1"/>
          </p:cNvPicPr>
          <p:nvPr/>
        </p:nvPicPr>
        <p:blipFill>
          <a:blip r:embed="rId9"/>
          <a:stretch>
            <a:fillRect/>
          </a:stretch>
        </p:blipFill>
        <p:spPr>
          <a:xfrm>
            <a:off x="3472041" y="7771922"/>
            <a:ext cx="897722" cy="858348"/>
          </a:xfrm>
          <a:prstGeom prst="rect">
            <a:avLst/>
          </a:prstGeom>
        </p:spPr>
      </p:pic>
      <p:sp>
        <p:nvSpPr>
          <p:cNvPr id="33" name="正方形/長方形 32">
            <a:extLst>
              <a:ext uri="{FF2B5EF4-FFF2-40B4-BE49-F238E27FC236}">
                <a16:creationId xmlns:a16="http://schemas.microsoft.com/office/drawing/2014/main" id="{5088E12E-3407-4EB9-A153-FF26045BFEE7}"/>
              </a:ext>
            </a:extLst>
          </p:cNvPr>
          <p:cNvSpPr/>
          <p:nvPr/>
        </p:nvSpPr>
        <p:spPr>
          <a:xfrm>
            <a:off x="4352269" y="8192011"/>
            <a:ext cx="2012421" cy="470513"/>
          </a:xfrm>
          <a:prstGeom prst="rect">
            <a:avLst/>
          </a:prstGeom>
        </p:spPr>
        <p:txBody>
          <a:bodyPr wrap="square">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en-US" altLang="ja-JP"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音声接続に不備がある場合はオーディオ 設定の【∧】マークをクリックし、調整を試してみてください。</a:t>
            </a:r>
          </a:p>
        </p:txBody>
      </p:sp>
      <p:grpSp>
        <p:nvGrpSpPr>
          <p:cNvPr id="37" name="グループ化 36">
            <a:extLst>
              <a:ext uri="{FF2B5EF4-FFF2-40B4-BE49-F238E27FC236}">
                <a16:creationId xmlns:a16="http://schemas.microsoft.com/office/drawing/2014/main" id="{9FCCD11B-275D-45A3-8920-24D63FC3D632}"/>
              </a:ext>
            </a:extLst>
          </p:cNvPr>
          <p:cNvGrpSpPr/>
          <p:nvPr/>
        </p:nvGrpSpPr>
        <p:grpSpPr>
          <a:xfrm>
            <a:off x="3361887" y="6431517"/>
            <a:ext cx="2474016" cy="1340404"/>
            <a:chOff x="3780631" y="6735917"/>
            <a:chExt cx="3017964" cy="1635112"/>
          </a:xfrm>
        </p:grpSpPr>
        <p:cxnSp>
          <p:nvCxnSpPr>
            <p:cNvPr id="18" name="コネクタ: カギ線 17">
              <a:extLst>
                <a:ext uri="{FF2B5EF4-FFF2-40B4-BE49-F238E27FC236}">
                  <a16:creationId xmlns:a16="http://schemas.microsoft.com/office/drawing/2014/main" id="{F1EAA94B-C721-4071-8321-18DD793C7691}"/>
                </a:ext>
              </a:extLst>
            </p:cNvPr>
            <p:cNvCxnSpPr>
              <a:cxnSpLocks/>
              <a:stCxn id="87" idx="2"/>
              <a:endCxn id="12" idx="0"/>
            </p:cNvCxnSpPr>
            <p:nvPr/>
          </p:nvCxnSpPr>
          <p:spPr>
            <a:xfrm rot="16200000" flipH="1">
              <a:off x="4098537" y="8007014"/>
              <a:ext cx="275475" cy="452556"/>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6" name="図 15">
              <a:extLst>
                <a:ext uri="{FF2B5EF4-FFF2-40B4-BE49-F238E27FC236}">
                  <a16:creationId xmlns:a16="http://schemas.microsoft.com/office/drawing/2014/main" id="{692298D2-A1C3-4C01-ABB1-4C92002EB774}"/>
                </a:ext>
              </a:extLst>
            </p:cNvPr>
            <p:cNvPicPr>
              <a:picLocks noChangeAspect="1"/>
            </p:cNvPicPr>
            <p:nvPr/>
          </p:nvPicPr>
          <p:blipFill>
            <a:blip r:embed="rId10"/>
            <a:stretch>
              <a:fillRect/>
            </a:stretch>
          </p:blipFill>
          <p:spPr>
            <a:xfrm>
              <a:off x="3892791" y="6735917"/>
              <a:ext cx="2035063" cy="1347087"/>
            </a:xfrm>
            <a:prstGeom prst="rect">
              <a:avLst/>
            </a:prstGeom>
          </p:spPr>
        </p:pic>
        <p:sp>
          <p:nvSpPr>
            <p:cNvPr id="87" name="正方形/長方形 86">
              <a:extLst>
                <a:ext uri="{FF2B5EF4-FFF2-40B4-BE49-F238E27FC236}">
                  <a16:creationId xmlns:a16="http://schemas.microsoft.com/office/drawing/2014/main" id="{6BA12345-7554-4626-BC49-0BC8411FC7B6}"/>
                </a:ext>
              </a:extLst>
            </p:cNvPr>
            <p:cNvSpPr/>
            <p:nvPr/>
          </p:nvSpPr>
          <p:spPr>
            <a:xfrm>
              <a:off x="3780631" y="7829145"/>
              <a:ext cx="458732" cy="266410"/>
            </a:xfrm>
            <a:prstGeom prst="rect">
              <a:avLst/>
            </a:prstGeom>
          </p:spPr>
          <p:txBody>
            <a:bodyPr wrap="square">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endPar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96" name="コネクタ: カギ線 95">
              <a:extLst>
                <a:ext uri="{FF2B5EF4-FFF2-40B4-BE49-F238E27FC236}">
                  <a16:creationId xmlns:a16="http://schemas.microsoft.com/office/drawing/2014/main" id="{DB2EF934-F343-43C8-BB15-5F21B7DDFE53}"/>
                </a:ext>
              </a:extLst>
            </p:cNvPr>
            <p:cNvCxnSpPr>
              <a:cxnSpLocks/>
              <a:stCxn id="101" idx="2"/>
              <a:endCxn id="98" idx="2"/>
            </p:cNvCxnSpPr>
            <p:nvPr/>
          </p:nvCxnSpPr>
          <p:spPr>
            <a:xfrm rot="5400000" flipH="1">
              <a:off x="6156113" y="7715464"/>
              <a:ext cx="296563" cy="988400"/>
            </a:xfrm>
            <a:prstGeom prst="bentConnector3">
              <a:avLst>
                <a:gd name="adj1" fmla="val -9403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8" name="正方形/長方形 97">
              <a:extLst>
                <a:ext uri="{FF2B5EF4-FFF2-40B4-BE49-F238E27FC236}">
                  <a16:creationId xmlns:a16="http://schemas.microsoft.com/office/drawing/2014/main" id="{7557479B-16EE-47EF-85C1-AB37838823A3}"/>
                </a:ext>
              </a:extLst>
            </p:cNvPr>
            <p:cNvSpPr/>
            <p:nvPr/>
          </p:nvSpPr>
          <p:spPr>
            <a:xfrm>
              <a:off x="5580829" y="7794972"/>
              <a:ext cx="458732" cy="266410"/>
            </a:xfrm>
            <a:prstGeom prst="rect">
              <a:avLst/>
            </a:prstGeom>
          </p:spPr>
          <p:txBody>
            <a:bodyPr wrap="square">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endPar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101" name="正方形/長方形 100">
            <a:extLst>
              <a:ext uri="{FF2B5EF4-FFF2-40B4-BE49-F238E27FC236}">
                <a16:creationId xmlns:a16="http://schemas.microsoft.com/office/drawing/2014/main" id="{713F42AF-50ED-4927-8480-95759DC9F186}"/>
              </a:ext>
            </a:extLst>
          </p:cNvPr>
          <p:cNvSpPr/>
          <p:nvPr/>
        </p:nvSpPr>
        <p:spPr>
          <a:xfrm>
            <a:off x="5240384" y="7290682"/>
            <a:ext cx="1191037" cy="470513"/>
          </a:xfrm>
          <a:prstGeom prst="rect">
            <a:avLst/>
          </a:prstGeom>
        </p:spPr>
        <p:txBody>
          <a:bodyPr wrap="square">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en-US" altLang="ja-JP"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講演終了後は画面右下の</a:t>
            </a:r>
            <a:r>
              <a:rPr kumimoji="1" lang="en-US" altLang="ja-JP"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退出</a:t>
            </a:r>
            <a:r>
              <a:rPr kumimoji="1" lang="en-US" altLang="ja-JP"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ボタンをクリック して終了して下さい</a:t>
            </a:r>
          </a:p>
        </p:txBody>
      </p:sp>
      <p:sp>
        <p:nvSpPr>
          <p:cNvPr id="47" name="正方形/長方形 46">
            <a:extLst>
              <a:ext uri="{FF2B5EF4-FFF2-40B4-BE49-F238E27FC236}">
                <a16:creationId xmlns:a16="http://schemas.microsoft.com/office/drawing/2014/main" id="{D377DB5C-1B5F-407D-9FF9-867DF6BC665A}"/>
              </a:ext>
            </a:extLst>
          </p:cNvPr>
          <p:cNvSpPr/>
          <p:nvPr/>
        </p:nvSpPr>
        <p:spPr>
          <a:xfrm>
            <a:off x="3369115" y="6195396"/>
            <a:ext cx="3097270" cy="218393"/>
          </a:xfrm>
          <a:prstGeom prst="rect">
            <a:avLst/>
          </a:prstGeom>
        </p:spPr>
        <p:txBody>
          <a:bodyPr wrap="square">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ウェビナーが開始されると、Zoomが起動し画面が表示されます</a:t>
            </a:r>
          </a:p>
        </p:txBody>
      </p:sp>
      <p:sp>
        <p:nvSpPr>
          <p:cNvPr id="49" name="正方形/長方形 48">
            <a:extLst>
              <a:ext uri="{FF2B5EF4-FFF2-40B4-BE49-F238E27FC236}">
                <a16:creationId xmlns:a16="http://schemas.microsoft.com/office/drawing/2014/main" id="{A327DD13-6C07-4751-B966-A04573CDAC9B}"/>
              </a:ext>
            </a:extLst>
          </p:cNvPr>
          <p:cNvSpPr/>
          <p:nvPr/>
        </p:nvSpPr>
        <p:spPr>
          <a:xfrm>
            <a:off x="5098296" y="6448003"/>
            <a:ext cx="1266396" cy="596574"/>
          </a:xfrm>
          <a:prstGeom prst="rect">
            <a:avLst/>
          </a:prstGeom>
        </p:spPr>
        <p:txBody>
          <a:bodyPr wrap="square">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en-US" altLang="ja-JP"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音声が聞こえない場合は</a:t>
            </a:r>
            <a:r>
              <a:rPr kumimoji="1" lang="en-US" altLang="ja-JP"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PC</a:t>
            </a:r>
            <a:r>
              <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本体の音量及びオーディオ設定をご確認下さい。</a:t>
            </a:r>
          </a:p>
        </p:txBody>
      </p:sp>
      <p:sp>
        <p:nvSpPr>
          <p:cNvPr id="8" name="正方形/長方形 7">
            <a:extLst>
              <a:ext uri="{FF2B5EF4-FFF2-40B4-BE49-F238E27FC236}">
                <a16:creationId xmlns:a16="http://schemas.microsoft.com/office/drawing/2014/main" id="{4EA48CA3-F2E5-4CBD-B1D3-A29F93510801}"/>
              </a:ext>
            </a:extLst>
          </p:cNvPr>
          <p:cNvSpPr/>
          <p:nvPr/>
        </p:nvSpPr>
        <p:spPr>
          <a:xfrm>
            <a:off x="3792064" y="4828863"/>
            <a:ext cx="2673677" cy="470513"/>
          </a:xfrm>
          <a:prstGeom prst="rect">
            <a:avLst/>
          </a:prstGeom>
        </p:spPr>
        <p:txBody>
          <a:bodyPr wrap="square">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81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推奨通信環境 ］ ダウンロードおよびアップロードの速度が、 6Mbps以上で安定してご視聴頂けます。 2Mbps以下の場合、映像や音声が乱れる場合がございます。</a:t>
            </a:r>
          </a:p>
        </p:txBody>
      </p:sp>
      <p:sp>
        <p:nvSpPr>
          <p:cNvPr id="67" name="角丸四角形 41">
            <a:extLst>
              <a:ext uri="{FF2B5EF4-FFF2-40B4-BE49-F238E27FC236}">
                <a16:creationId xmlns:a16="http://schemas.microsoft.com/office/drawing/2014/main" id="{2B1A5835-A83F-4EBD-BC78-7C60AC4FC934}"/>
              </a:ext>
            </a:extLst>
          </p:cNvPr>
          <p:cNvSpPr/>
          <p:nvPr/>
        </p:nvSpPr>
        <p:spPr>
          <a:xfrm>
            <a:off x="433960" y="5602087"/>
            <a:ext cx="2947605" cy="341342"/>
          </a:xfrm>
          <a:prstGeom prst="roundRect">
            <a:avLst>
              <a:gd name="adj" fmla="val 5432"/>
            </a:avLst>
          </a:prstGeom>
          <a:solidFill>
            <a:srgbClr val="AAE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270" rtl="0" eaLnBrk="0" fontAlgn="base" latinLnBrk="0" hangingPunct="0">
              <a:lnSpc>
                <a:spcPct val="100000"/>
              </a:lnSpc>
              <a:spcBef>
                <a:spcPct val="0"/>
              </a:spcBef>
              <a:spcAft>
                <a:spcPct val="0"/>
              </a:spcAft>
              <a:buClrTx/>
              <a:buSzTx/>
              <a:buFontTx/>
              <a:buNone/>
              <a:tabLst/>
              <a:defRPr/>
            </a:pPr>
            <a:endParaRPr kumimoji="1" lang="ja-JP" altLang="en-US" sz="164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8" name="テキスト ボックス 67">
            <a:extLst>
              <a:ext uri="{FF2B5EF4-FFF2-40B4-BE49-F238E27FC236}">
                <a16:creationId xmlns:a16="http://schemas.microsoft.com/office/drawing/2014/main" id="{E2B437A4-6018-426C-86A8-58BCD384CB01}"/>
              </a:ext>
            </a:extLst>
          </p:cNvPr>
          <p:cNvSpPr txBox="1"/>
          <p:nvPr/>
        </p:nvSpPr>
        <p:spPr>
          <a:xfrm rot="10800000" flipH="1" flipV="1">
            <a:off x="478649" y="5635655"/>
            <a:ext cx="553586" cy="201915"/>
          </a:xfrm>
          <a:prstGeom prst="rect">
            <a:avLst/>
          </a:prstGeom>
          <a:noFill/>
        </p:spPr>
        <p:txBody>
          <a:bodyPr wrap="square" lIns="0" tIns="0" rIns="0" bIns="0" rtlCol="0">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1312"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メイリオ" pitchFamily="50" charset="-128"/>
              </a:rPr>
              <a:t>参考</a:t>
            </a:r>
          </a:p>
        </p:txBody>
      </p:sp>
      <p:sp>
        <p:nvSpPr>
          <p:cNvPr id="74" name="テキスト ボックス 73">
            <a:extLst>
              <a:ext uri="{FF2B5EF4-FFF2-40B4-BE49-F238E27FC236}">
                <a16:creationId xmlns:a16="http://schemas.microsoft.com/office/drawing/2014/main" id="{A61AE0C3-AEC7-4121-B377-3FCBCE316EB8}"/>
              </a:ext>
            </a:extLst>
          </p:cNvPr>
          <p:cNvSpPr txBox="1"/>
          <p:nvPr/>
        </p:nvSpPr>
        <p:spPr>
          <a:xfrm>
            <a:off x="851920" y="5647023"/>
            <a:ext cx="2601685" cy="390941"/>
          </a:xfrm>
          <a:prstGeom prst="rect">
            <a:avLst/>
          </a:prstGeom>
          <a:noFill/>
        </p:spPr>
        <p:txBody>
          <a:bodyPr wrap="square" lIns="0" tIns="0" rIns="0" bIns="0" rtlCol="0">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en-US" altLang="ja-JP" sz="902"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PC</a:t>
            </a:r>
            <a:r>
              <a:rPr kumimoji="1" lang="ja-JP" altLang="en-US" sz="902"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での推奨環境</a:t>
            </a:r>
            <a:endParaRPr kumimoji="1" lang="en-US" altLang="ja-JP" sz="902"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16270" rtl="0" eaLnBrk="0" fontAlgn="base" latinLnBrk="0" hangingPunct="0">
              <a:lnSpc>
                <a:spcPct val="100000"/>
              </a:lnSpc>
              <a:spcBef>
                <a:spcPct val="0"/>
              </a:spcBef>
              <a:spcAft>
                <a:spcPct val="0"/>
              </a:spcAft>
              <a:buClrTx/>
              <a:buSzTx/>
              <a:buFontTx/>
              <a:buNone/>
              <a:tabLst/>
              <a:defRPr/>
            </a:pPr>
            <a:r>
              <a:rPr kumimoji="1" lang="en-US" altLang="ja-JP" sz="819"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hlinkClick r:id="rId11"/>
              </a:rPr>
              <a:t>http://go.bayer.com/xdw1y</a:t>
            </a:r>
            <a:endParaRPr kumimoji="1" lang="en-US" altLang="ja-JP" sz="819"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16270" rtl="0" eaLnBrk="0" fontAlgn="base" latinLnBrk="0" hangingPunct="0">
              <a:lnSpc>
                <a:spcPct val="100000"/>
              </a:lnSpc>
              <a:spcBef>
                <a:spcPct val="0"/>
              </a:spcBef>
              <a:spcAft>
                <a:spcPct val="0"/>
              </a:spcAft>
              <a:buClrTx/>
              <a:buSzTx/>
              <a:buFontTx/>
              <a:buNone/>
              <a:tabLst/>
              <a:defRPr/>
            </a:pPr>
            <a:endParaRPr kumimoji="1" lang="en-US" altLang="ja-JP" sz="819"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角丸四角形 41">
            <a:extLst>
              <a:ext uri="{FF2B5EF4-FFF2-40B4-BE49-F238E27FC236}">
                <a16:creationId xmlns:a16="http://schemas.microsoft.com/office/drawing/2014/main" id="{9DCEDA30-4689-4339-95F7-EB1A098D8F0F}"/>
              </a:ext>
            </a:extLst>
          </p:cNvPr>
          <p:cNvSpPr/>
          <p:nvPr/>
        </p:nvSpPr>
        <p:spPr>
          <a:xfrm>
            <a:off x="3506965" y="5596021"/>
            <a:ext cx="2947605" cy="343329"/>
          </a:xfrm>
          <a:prstGeom prst="roundRect">
            <a:avLst>
              <a:gd name="adj" fmla="val 5432"/>
            </a:avLst>
          </a:prstGeom>
          <a:solidFill>
            <a:srgbClr val="AAE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270" rtl="0" eaLnBrk="0" fontAlgn="base" latinLnBrk="0" hangingPunct="0">
              <a:lnSpc>
                <a:spcPct val="100000"/>
              </a:lnSpc>
              <a:spcBef>
                <a:spcPct val="0"/>
              </a:spcBef>
              <a:spcAft>
                <a:spcPct val="0"/>
              </a:spcAft>
              <a:buClrTx/>
              <a:buSzTx/>
              <a:buFontTx/>
              <a:buNone/>
              <a:tabLst/>
              <a:defRPr/>
            </a:pPr>
            <a:endParaRPr kumimoji="1" lang="ja-JP" altLang="en-US" sz="164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9" name="テキスト ボックス 78">
            <a:extLst>
              <a:ext uri="{FF2B5EF4-FFF2-40B4-BE49-F238E27FC236}">
                <a16:creationId xmlns:a16="http://schemas.microsoft.com/office/drawing/2014/main" id="{30EBE306-0762-4465-83CB-50F5B0CA5B95}"/>
              </a:ext>
            </a:extLst>
          </p:cNvPr>
          <p:cNvSpPr txBox="1"/>
          <p:nvPr/>
        </p:nvSpPr>
        <p:spPr>
          <a:xfrm rot="10800000" flipH="1" flipV="1">
            <a:off x="3544374" y="5629590"/>
            <a:ext cx="553586" cy="201915"/>
          </a:xfrm>
          <a:prstGeom prst="rect">
            <a:avLst/>
          </a:prstGeom>
          <a:noFill/>
        </p:spPr>
        <p:txBody>
          <a:bodyPr wrap="square" lIns="0" tIns="0" rIns="0" bIns="0" rtlCol="0">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1312"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itchFamily="50" charset="-128"/>
                <a:ea typeface="メイリオ" pitchFamily="50" charset="-128"/>
                <a:cs typeface="メイリオ" pitchFamily="50" charset="-128"/>
              </a:rPr>
              <a:t>参考</a:t>
            </a:r>
          </a:p>
        </p:txBody>
      </p:sp>
      <p:sp>
        <p:nvSpPr>
          <p:cNvPr id="80" name="テキスト ボックス 79">
            <a:extLst>
              <a:ext uri="{FF2B5EF4-FFF2-40B4-BE49-F238E27FC236}">
                <a16:creationId xmlns:a16="http://schemas.microsoft.com/office/drawing/2014/main" id="{1D47BDB7-964B-400E-9E17-3C0DFA106CB5}"/>
              </a:ext>
            </a:extLst>
          </p:cNvPr>
          <p:cNvSpPr txBox="1"/>
          <p:nvPr/>
        </p:nvSpPr>
        <p:spPr>
          <a:xfrm>
            <a:off x="3924927" y="5640957"/>
            <a:ext cx="2601685" cy="390941"/>
          </a:xfrm>
          <a:prstGeom prst="rect">
            <a:avLst/>
          </a:prstGeom>
          <a:noFill/>
        </p:spPr>
        <p:txBody>
          <a:bodyPr wrap="square" lIns="0" tIns="0" rIns="0" bIns="0" rtlCol="0">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902"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スマートデバイスでの推奨環境</a:t>
            </a:r>
            <a:endParaRPr kumimoji="1" lang="en-US" altLang="ja-JP" sz="902"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16270" rtl="0" eaLnBrk="0" fontAlgn="base" latinLnBrk="0" hangingPunct="0">
              <a:lnSpc>
                <a:spcPct val="100000"/>
              </a:lnSpc>
              <a:spcBef>
                <a:spcPct val="0"/>
              </a:spcBef>
              <a:spcAft>
                <a:spcPct val="0"/>
              </a:spcAft>
              <a:buClrTx/>
              <a:buSzTx/>
              <a:buFontTx/>
              <a:buNone/>
              <a:tabLst/>
              <a:defRPr/>
            </a:pPr>
            <a:r>
              <a:rPr kumimoji="1" lang="en-US" altLang="ja-JP" sz="819"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hlinkClick r:id="rId12"/>
              </a:rPr>
              <a:t>http://go.bayer.com/3g9ew</a:t>
            </a:r>
            <a:endParaRPr kumimoji="1" lang="en-US" altLang="ja-JP" sz="819"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16270" rtl="0" eaLnBrk="0" fontAlgn="base" latinLnBrk="0" hangingPunct="0">
              <a:lnSpc>
                <a:spcPct val="100000"/>
              </a:lnSpc>
              <a:spcBef>
                <a:spcPct val="0"/>
              </a:spcBef>
              <a:spcAft>
                <a:spcPct val="0"/>
              </a:spcAft>
              <a:buClrTx/>
              <a:buSzTx/>
              <a:buFontTx/>
              <a:buNone/>
              <a:tabLst/>
              <a:defRPr/>
            </a:pPr>
            <a:endParaRPr kumimoji="1" lang="en-US" altLang="ja-JP" sz="819"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正方形/長方形 80">
            <a:extLst>
              <a:ext uri="{FF2B5EF4-FFF2-40B4-BE49-F238E27FC236}">
                <a16:creationId xmlns:a16="http://schemas.microsoft.com/office/drawing/2014/main" id="{91ECE3D0-F0EF-4F14-93D5-15CE66C42AE3}"/>
              </a:ext>
            </a:extLst>
          </p:cNvPr>
          <p:cNvSpPr/>
          <p:nvPr/>
        </p:nvSpPr>
        <p:spPr>
          <a:xfrm>
            <a:off x="3537835" y="5892822"/>
            <a:ext cx="276081" cy="268984"/>
          </a:xfrm>
          <a:prstGeom prst="rect">
            <a:avLst/>
          </a:prstGeom>
        </p:spPr>
        <p:txBody>
          <a:bodyPr wrap="square">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1148" b="0" i="0" u="none" strike="noStrike" kern="1200" cap="none" spc="0" normalizeH="0" baseline="0" noProof="0">
                <a:ln>
                  <a:noFill/>
                </a:ln>
                <a:solidFill>
                  <a:srgbClr val="C00000"/>
                </a:solidFill>
                <a:effectLst/>
                <a:uLnTx/>
                <a:uFillTx/>
                <a:latin typeface="メイリオ" pitchFamily="50" charset="-128"/>
                <a:ea typeface="メイリオ" pitchFamily="50" charset="-128"/>
                <a:cs typeface="メイリオ" pitchFamily="50" charset="-128"/>
              </a:rPr>
              <a:t>▼</a:t>
            </a:r>
          </a:p>
        </p:txBody>
      </p:sp>
      <p:sp>
        <p:nvSpPr>
          <p:cNvPr id="82" name="正方形/長方形 81">
            <a:extLst>
              <a:ext uri="{FF2B5EF4-FFF2-40B4-BE49-F238E27FC236}">
                <a16:creationId xmlns:a16="http://schemas.microsoft.com/office/drawing/2014/main" id="{D075357C-7039-46EB-A759-F8C5D7B57722}"/>
              </a:ext>
            </a:extLst>
          </p:cNvPr>
          <p:cNvSpPr/>
          <p:nvPr/>
        </p:nvSpPr>
        <p:spPr>
          <a:xfrm>
            <a:off x="404344" y="5894449"/>
            <a:ext cx="276081" cy="268984"/>
          </a:xfrm>
          <a:prstGeom prst="rect">
            <a:avLst/>
          </a:prstGeom>
        </p:spPr>
        <p:txBody>
          <a:bodyPr wrap="square">
            <a:spAutoFit/>
          </a:bodyPr>
          <a:lstStyle/>
          <a:p>
            <a:pPr marL="0" marR="0" lvl="0" indent="0" algn="l" defTabSz="816270" rtl="0" eaLnBrk="0" fontAlgn="base" latinLnBrk="0" hangingPunct="0">
              <a:lnSpc>
                <a:spcPct val="100000"/>
              </a:lnSpc>
              <a:spcBef>
                <a:spcPct val="0"/>
              </a:spcBef>
              <a:spcAft>
                <a:spcPct val="0"/>
              </a:spcAft>
              <a:buClrTx/>
              <a:buSzTx/>
              <a:buFontTx/>
              <a:buNone/>
              <a:tabLst/>
              <a:defRPr/>
            </a:pPr>
            <a:r>
              <a:rPr kumimoji="1" lang="ja-JP" altLang="en-US" sz="1148" b="0" i="0" u="none" strike="noStrike" kern="1200" cap="none" spc="0" normalizeH="0" baseline="0" noProof="0">
                <a:ln>
                  <a:noFill/>
                </a:ln>
                <a:solidFill>
                  <a:srgbClr val="C00000"/>
                </a:solidFill>
                <a:effectLst/>
                <a:uLnTx/>
                <a:uFillTx/>
                <a:latin typeface="メイリオ" pitchFamily="50" charset="-128"/>
                <a:ea typeface="メイリオ" pitchFamily="50" charset="-128"/>
                <a:cs typeface="メイリオ" pitchFamily="50" charset="-128"/>
              </a:rPr>
              <a:t>▼</a:t>
            </a:r>
          </a:p>
        </p:txBody>
      </p:sp>
      <p:pic>
        <p:nvPicPr>
          <p:cNvPr id="11" name="図 10">
            <a:extLst>
              <a:ext uri="{FF2B5EF4-FFF2-40B4-BE49-F238E27FC236}">
                <a16:creationId xmlns:a16="http://schemas.microsoft.com/office/drawing/2014/main" id="{4A07CCF3-1D78-48AE-A663-28EA0983E888}"/>
              </a:ext>
            </a:extLst>
          </p:cNvPr>
          <p:cNvPicPr>
            <a:picLocks noChangeAspect="1"/>
          </p:cNvPicPr>
          <p:nvPr/>
        </p:nvPicPr>
        <p:blipFill>
          <a:blip r:embed="rId13"/>
          <a:stretch>
            <a:fillRect/>
          </a:stretch>
        </p:blipFill>
        <p:spPr>
          <a:xfrm>
            <a:off x="640181" y="3122160"/>
            <a:ext cx="5457866" cy="517723"/>
          </a:xfrm>
          <a:prstGeom prst="rect">
            <a:avLst/>
          </a:prstGeom>
        </p:spPr>
      </p:pic>
      <p:sp>
        <p:nvSpPr>
          <p:cNvPr id="14" name="テキスト ボックス 13">
            <a:extLst>
              <a:ext uri="{FF2B5EF4-FFF2-40B4-BE49-F238E27FC236}">
                <a16:creationId xmlns:a16="http://schemas.microsoft.com/office/drawing/2014/main" id="{0FB9D0B5-E3CA-4E66-A900-90670198E0F0}"/>
              </a:ext>
            </a:extLst>
          </p:cNvPr>
          <p:cNvSpPr txBox="1"/>
          <p:nvPr/>
        </p:nvSpPr>
        <p:spPr>
          <a:xfrm>
            <a:off x="718268" y="2797307"/>
            <a:ext cx="3774177" cy="468975"/>
          </a:xfrm>
          <a:prstGeom prst="rect">
            <a:avLst/>
          </a:prstGeom>
          <a:noFill/>
        </p:spPr>
        <p:txBody>
          <a:bodyPr wrap="square" rtlCol="0">
            <a:spAutoFit/>
          </a:bodyPr>
          <a:lstStyle/>
          <a:p>
            <a:pPr marL="0" marR="0" lvl="0" indent="0" algn="l" defTabSz="414772" rtl="0" eaLnBrk="1" fontAlgn="auto" latinLnBrk="0" hangingPunct="1">
              <a:lnSpc>
                <a:spcPct val="100000"/>
              </a:lnSpc>
              <a:spcBef>
                <a:spcPts val="0"/>
              </a:spcBef>
              <a:spcAft>
                <a:spcPts val="0"/>
              </a:spcAft>
              <a:buClrTx/>
              <a:buSzTx/>
              <a:buFontTx/>
              <a:buNone/>
              <a:tabLst/>
              <a:defRPr/>
            </a:pPr>
            <a:r>
              <a:rPr kumimoji="1" lang="en-US" altLang="ja-JP" sz="816"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URL</a:t>
            </a:r>
            <a:r>
              <a:rPr kumimoji="1" lang="ja-JP" altLang="en-US" sz="816"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での登録はブラウザーを起動し、</a:t>
            </a:r>
            <a:r>
              <a:rPr kumimoji="1" lang="ja-JP" altLang="en-US" sz="816" b="0" i="0" u="none" strike="noStrike" kern="1200" cap="none" spc="0" normalizeH="0" baseline="0" noProof="0">
                <a:ln>
                  <a:noFill/>
                </a:ln>
                <a:solidFill>
                  <a:prstClr val="black"/>
                </a:solidFill>
                <a:effectLst/>
                <a:highlight>
                  <a:srgbClr val="ECE138"/>
                </a:highlight>
                <a:uLnTx/>
                <a:uFillTx/>
                <a:latin typeface="Meiryo UI" panose="020B0604030504040204" pitchFamily="50" charset="-128"/>
                <a:ea typeface="Meiryo UI" panose="020B0604030504040204" pitchFamily="50" charset="-128"/>
                <a:cs typeface="+mn-cs"/>
              </a:rPr>
              <a:t>画面上部のアドレスバーに</a:t>
            </a:r>
            <a:r>
              <a:rPr kumimoji="1" lang="en-US" altLang="ja-JP" sz="816" b="0" i="0" u="none" strike="noStrike" kern="1200" cap="none" spc="0" normalizeH="0" baseline="0" noProof="0">
                <a:ln>
                  <a:noFill/>
                </a:ln>
                <a:solidFill>
                  <a:prstClr val="black"/>
                </a:solidFill>
                <a:effectLst/>
                <a:highlight>
                  <a:srgbClr val="ECE138"/>
                </a:highlight>
                <a:uLnTx/>
                <a:uFillTx/>
                <a:latin typeface="Meiryo UI" panose="020B0604030504040204" pitchFamily="50" charset="-128"/>
                <a:ea typeface="Meiryo UI" panose="020B0604030504040204" pitchFamily="50" charset="-128"/>
                <a:cs typeface="+mn-cs"/>
              </a:rPr>
              <a:t>URL</a:t>
            </a:r>
            <a:r>
              <a:rPr kumimoji="1" lang="ja-JP" altLang="en-US" sz="816" b="0" i="0" u="none" strike="noStrike" kern="1200" cap="none" spc="0" normalizeH="0" baseline="0" noProof="0">
                <a:ln>
                  <a:noFill/>
                </a:ln>
                <a:solidFill>
                  <a:prstClr val="black"/>
                </a:solidFill>
                <a:effectLst/>
                <a:highlight>
                  <a:srgbClr val="ECE138"/>
                </a:highlight>
                <a:uLnTx/>
                <a:uFillTx/>
                <a:latin typeface="Meiryo UI" panose="020B0604030504040204" pitchFamily="50" charset="-128"/>
                <a:ea typeface="Meiryo UI" panose="020B0604030504040204" pitchFamily="50" charset="-128"/>
                <a:cs typeface="+mn-cs"/>
              </a:rPr>
              <a:t>を入力ください。</a:t>
            </a:r>
            <a:endParaRPr kumimoji="1" lang="en-US" altLang="ja-JP" sz="816" b="0" i="0" u="none" strike="noStrike" kern="1200" cap="none" spc="0" normalizeH="0" baseline="0" noProof="0">
              <a:ln>
                <a:noFill/>
              </a:ln>
              <a:solidFill>
                <a:prstClr val="black"/>
              </a:solidFill>
              <a:effectLst/>
              <a:highlight>
                <a:srgbClr val="ECE138"/>
              </a:highlight>
              <a:uLnTx/>
              <a:uFillTx/>
              <a:latin typeface="Meiryo UI" panose="020B0604030504040204" pitchFamily="50" charset="-128"/>
              <a:ea typeface="Meiryo UI" panose="020B0604030504040204" pitchFamily="50" charset="-128"/>
              <a:cs typeface="+mn-cs"/>
            </a:endParaRPr>
          </a:p>
          <a:p>
            <a:pPr marL="0" marR="0" lvl="0" indent="0" algn="l" defTabSz="414772" rtl="0" eaLnBrk="1" fontAlgn="auto" latinLnBrk="0" hangingPunct="1">
              <a:lnSpc>
                <a:spcPct val="100000"/>
              </a:lnSpc>
              <a:spcBef>
                <a:spcPts val="0"/>
              </a:spcBef>
              <a:spcAft>
                <a:spcPts val="0"/>
              </a:spcAft>
              <a:buClrTx/>
              <a:buSzTx/>
              <a:buFontTx/>
              <a:buNone/>
              <a:tabLst/>
              <a:defRPr/>
            </a:pPr>
            <a:r>
              <a:rPr kumimoji="0" lang="ja-JP" altLang="en-US" sz="816"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16"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Google</a:t>
            </a:r>
            <a:r>
              <a:rPr kumimoji="0" lang="ja-JP" altLang="en-US" sz="816"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や</a:t>
            </a:r>
            <a:r>
              <a:rPr kumimoji="0" lang="en-US" altLang="ja-JP" sz="816" b="0" i="0" u="none" strike="noStrike" kern="1200" cap="none" spc="0" normalizeH="0" baseline="0" noProof="0" err="1">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yahoo!</a:t>
            </a:r>
            <a:r>
              <a:rPr kumimoji="0" lang="ja-JP" altLang="en-US" sz="816"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の検索欄からは視聴ページは表示されませんのでご注意ください。</a:t>
            </a:r>
            <a:endParaRPr kumimoji="1" lang="en-US" altLang="ja-JP" sz="816"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14772" rtl="0" eaLnBrk="1" fontAlgn="auto" latinLnBrk="0" hangingPunct="1">
              <a:lnSpc>
                <a:spcPct val="100000"/>
              </a:lnSpc>
              <a:spcBef>
                <a:spcPts val="0"/>
              </a:spcBef>
              <a:spcAft>
                <a:spcPts val="0"/>
              </a:spcAft>
              <a:buClrTx/>
              <a:buSzTx/>
              <a:buFontTx/>
              <a:buNone/>
              <a:tabLst/>
              <a:defRPr/>
            </a:pPr>
            <a:endParaRPr kumimoji="1" lang="ja-JP" altLang="en-US" sz="816"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7FF28454-F592-48FA-B6B9-113D3F5C64C9}"/>
              </a:ext>
            </a:extLst>
          </p:cNvPr>
          <p:cNvSpPr txBox="1"/>
          <p:nvPr/>
        </p:nvSpPr>
        <p:spPr>
          <a:xfrm>
            <a:off x="2638066" y="3217091"/>
            <a:ext cx="3871969"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https://go.bayer.com/ihwpk</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73" name="Picture 2">
            <a:extLst>
              <a:ext uri="{FF2B5EF4-FFF2-40B4-BE49-F238E27FC236}">
                <a16:creationId xmlns:a16="http://schemas.microsoft.com/office/drawing/2014/main" id="{D75124DD-266F-47A1-A209-FE151274D62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43678" y="1887866"/>
            <a:ext cx="826302" cy="82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1110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IAAAAAAAAAAwAAAAMAAAAA/////wQAPwwAAAAAAAAAAAAAIAD///////////////8AAAD///////////////8DAAAAAgD///////8DAAAAAgD///////////////////////////////////////////////////////////////////////////////////////////////////////////////////////////////////////////////////////////////////////////////////////////////////////////////////////////////////////////////////////////////////////////////////////////////////////////////////////////////////////////////////////////////////////////////////////////////////////////////////////////////////////////////////////////////////////////////////////////////8BACAA////////////////AAAO////////AwAAAAMA////////////////////////////////////////////////////////////////////////////////////////////////////////////////////////////////////////////////////////////////////////////////////////////////////////////////////////////////////////////////////////////////////////////////////////////////////////////////////////////////////////////////////////////////////////////////////////////////////////////////////////////////////////////////////////////////////////////////////////////////////////////////////////AgACAP///////wQAAAACABAAC0ElnxMAh09BkU8bsIMPBu8FAAAAAAADAAAAAAADAAAAAwADAAAAAAD///////8DAAEA////////BAAAAAMAEAALU9QrJi/RokqDUGJZWvzL6g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BQMAAAAAAAAAAAAACAB////////////////AAAA////////////////BAAAAAMA////////BAAAAAMA////////////////////////////////////////////////////////////////////////////////////////////////////////////////////////////////////////////////////////////////////////////////////////////////////////////////////////////////////////////////////////////////////////////////////////////////////////////////////////////////////////////////////////////////////////////////////////////////////////////////////////////////////////////////////////////////////////////////////////////////AQAgAf///////////////wAADv///////wQAAAACAP///////////////////////////////////////////////////////////////////////////////////////////////////////////////////////////////////////////////////////////////////////////////////////////////////////////////////////////////////////////////////////////////////////////////////////////////////////////////////////////////////////////////////////////////////////////////////////////////////////////////////////////////////////////////////////////////////////////////////////////////////////////////////////wIAAgEDAAAAAgD///////8aAAZMaW5rZWRTaGFwZXNEYXRhUHJvcGVydHlfMAUAAAAAAAQAAAADAAQAAAABAAQAAAADAP///////wMAAgEDAAAAAwD///////8lAAZMaW5rZWRTaGFwZVByZXNlbnRhdGlvblNldHRpbmdzRGF0YV8wBQAAAAEABAAAAAAABAAAAAI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EElnxMAh09BkU8bsIMPBu8DRGF0YQAbAAAABExpbmtlZFNoYXBlRGF0YQAFAAAAAAACTmFtZQAZAAAATGlua2VkU2hhcGVzRGF0YVByb3BlcnR5ABBWZXJzaW9uAAAAAAAJTGFzdFdyaXRlAONrfA57AQAAAAEA/////50AnQAAAAVfaWQAEAAAAART1CsmL9GiSoNQYlla/MvqA0RhdGEAKgAAAAhQcmVzZW50YXRpb25TY2FubmVkRm9yTGlua2VkU2hhcGVzAAEAAk5hbWUAJAAAAExpbmtlZFNoYXBlUHJlc2VudGF0aW9uU2V0dGluZ3NEYXRhABBWZXJzaW9uAAAAAAAJTGFzdFdyaXRlAE1ufA57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936678516D244CBC263A0063E4993E" ma:contentTypeVersion="8" ma:contentTypeDescription="Create a new document." ma:contentTypeScope="" ma:versionID="c97a66f8081d4c0b3c90a1814c6597e0">
  <xsd:schema xmlns:xsd="http://www.w3.org/2001/XMLSchema" xmlns:xs="http://www.w3.org/2001/XMLSchema" xmlns:p="http://schemas.microsoft.com/office/2006/metadata/properties" xmlns:ns3="e075f422-0c24-4cd6-841f-9e4ffe867274" targetNamespace="http://schemas.microsoft.com/office/2006/metadata/properties" ma:root="true" ma:fieldsID="169ff6f80e34ad012ad3b502e438e858" ns3:_="">
    <xsd:import namespace="e075f422-0c24-4cd6-841f-9e4ffe86727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5f422-0c24-4cd6-841f-9e4ffe8672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C8FFFE-2B58-4713-AB11-67DD29456726}">
  <ds:schemaRefs>
    <ds:schemaRef ds:uri="http://schemas.microsoft.com/office/2006/metadata/contentType"/>
    <ds:schemaRef ds:uri="http://schemas.microsoft.com/office/2006/metadata/properties/metaAttributes"/>
    <ds:schemaRef ds:uri="http://www.w3.org/2000/xmlns/"/>
    <ds:schemaRef ds:uri="http://www.w3.org/2001/XMLSchema"/>
    <ds:schemaRef ds:uri="e075f422-0c24-4cd6-841f-9e4ffe867274"/>
  </ds:schemaRefs>
</ds:datastoreItem>
</file>

<file path=customXml/itemProps2.xml><?xml version="1.0" encoding="utf-8"?>
<ds:datastoreItem xmlns:ds="http://schemas.openxmlformats.org/officeDocument/2006/customXml" ds:itemID="{0B17D2A1-C13E-4F3A-80B3-AFA3EA953149}">
  <ds:schemaRefs>
    <ds:schemaRef ds:uri="http://schemas.microsoft.com/sharepoint/v3/contenttype/forms"/>
  </ds:schemaRefs>
</ds:datastoreItem>
</file>

<file path=customXml/itemProps3.xml><?xml version="1.0" encoding="utf-8"?>
<ds:datastoreItem xmlns:ds="http://schemas.openxmlformats.org/officeDocument/2006/customXml" ds:itemID="{DAAAE364-BF83-41E7-864C-200D181D2635}">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otalTime>1783</TotalTime>
  <Words>767</Words>
  <Application>Microsoft Office PowerPoint</Application>
  <PresentationFormat>A4 210 x 297 mm</PresentationFormat>
  <Paragraphs>85</Paragraphs>
  <Slides>2</Slides>
  <Notes>1</Notes>
  <HiddenSlides>0</HiddenSlides>
  <MMClips>0</MMClips>
  <ScaleCrop>false</ScaleCrop>
  <HeadingPairs>
    <vt:vector size="4" baseType="variant">
      <vt:variant>
        <vt:lpstr>テーマ</vt:lpstr>
      </vt:variant>
      <vt:variant>
        <vt:i4>2</vt:i4>
      </vt:variant>
      <vt:variant>
        <vt:lpstr>スライド タイトル</vt:lpstr>
      </vt:variant>
      <vt:variant>
        <vt:i4>2</vt:i4>
      </vt:variant>
    </vt:vector>
  </HeadingPairs>
  <TitlesOfParts>
    <vt:vector size="4" baseType="lpstr">
      <vt:lpstr>Office テーマ</vt:lpstr>
      <vt:lpstr>1_Office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4F-win1</dc:creator>
  <cp:lastModifiedBy>Michinori Enomoto</cp:lastModifiedBy>
  <cp:revision>21</cp:revision>
  <cp:lastPrinted>2019-03-26T09:15:35Z</cp:lastPrinted>
  <dcterms:created xsi:type="dcterms:W3CDTF">2012-04-16T00:47:07Z</dcterms:created>
  <dcterms:modified xsi:type="dcterms:W3CDTF">2021-11-19T01:07:43Z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0x0101008F936678516D244CBC263A0063E4993E</vt:lpwstr>
  </property>
  <property fmtid="{D5CDD505-2E9C-101B-9397-08002B2CF9AE}" pid="4" name="docIndexRef">
    <vt:lpwstr>dd894689-905a-486e-89cb-10890b3fcb5d</vt:lpwstr>
  </property>
  <property fmtid="{D5CDD505-2E9C-101B-9397-08002B2CF9AE}" pid="5" name="bjSaver">
    <vt:lpwstr>5mVGoWWnz86+GpVQC0cbWFx8UTMnMDRN</vt:lpwstr>
  </property>
  <property fmtid="{D5CDD505-2E9C-101B-9397-08002B2CF9AE}" pid="6" name="bjDocumentSecurityLabel">
    <vt:lpwstr>Not Classified</vt:lpwstr>
  </property>
  <property fmtid="{D5CDD505-2E9C-101B-9397-08002B2CF9AE}" pid="7" name="Topic">
    <vt:lpwstr/>
  </property>
  <property fmtid="{D5CDD505-2E9C-101B-9397-08002B2CF9AE}" pid="8" name="Document_x0020_Type">
    <vt:lpwstr/>
  </property>
  <property fmtid="{D5CDD505-2E9C-101B-9397-08002B2CF9AE}" pid="9" name="Document Type">
    <vt:lpwstr/>
  </property>
  <property fmtid="{D5CDD505-2E9C-101B-9397-08002B2CF9AE}" pid="10" name="bjDocumentLabelXML">
    <vt:lpwstr>&lt;?xml version="1.0" encoding="us-ascii"?&gt;&lt;sisl xmlns:xsi="http://www.w3.org/2001/XMLSchema-instance" xmlns:xsd="http://www.w3.org/2001/XMLSchema" sislVersion="0" policy="a10f9ac0-5937-4b4f-b459-96aedd9ed2c5" origin="userSelected" xmlns="http://www.boldonj</vt:lpwstr>
  </property>
  <property fmtid="{D5CDD505-2E9C-101B-9397-08002B2CF9AE}" pid="11" name="bjDocumentLabelXML-0">
    <vt:lpwstr>ames.com/2008/01/sie/internal/label"&gt;&lt;element uid="72a5d865-2c9e-41bb-b8a0-b31322cd1ede" value="" /&gt;&lt;/sisl&gt;</vt:lpwstr>
  </property>
  <property fmtid="{D5CDD505-2E9C-101B-9397-08002B2CF9AE}" pid="12" name="MSIP_Label_7f850223-87a8-40c3-9eb2-432606efca2a_Enabled">
    <vt:lpwstr>True</vt:lpwstr>
  </property>
  <property fmtid="{D5CDD505-2E9C-101B-9397-08002B2CF9AE}" pid="13" name="MSIP_Label_7f850223-87a8-40c3-9eb2-432606efca2a_SiteId">
    <vt:lpwstr>fcb2b37b-5da0-466b-9b83-0014b67a7c78</vt:lpwstr>
  </property>
  <property fmtid="{D5CDD505-2E9C-101B-9397-08002B2CF9AE}" pid="14" name="MSIP_Label_7f850223-87a8-40c3-9eb2-432606efca2a_Owner">
    <vt:lpwstr>takashi.hashimoto@bayer.com</vt:lpwstr>
  </property>
  <property fmtid="{D5CDD505-2E9C-101B-9397-08002B2CF9AE}" pid="15" name="MSIP_Label_7f850223-87a8-40c3-9eb2-432606efca2a_SetDate">
    <vt:lpwstr>2021-07-12T06:01:34.5394949Z</vt:lpwstr>
  </property>
  <property fmtid="{D5CDD505-2E9C-101B-9397-08002B2CF9AE}" pid="16" name="MSIP_Label_7f850223-87a8-40c3-9eb2-432606efca2a_Name">
    <vt:lpwstr>NO CLASSIFICATION</vt:lpwstr>
  </property>
  <property fmtid="{D5CDD505-2E9C-101B-9397-08002B2CF9AE}" pid="17" name="MSIP_Label_7f850223-87a8-40c3-9eb2-432606efca2a_Application">
    <vt:lpwstr>Microsoft Azure Information Protection</vt:lpwstr>
  </property>
  <property fmtid="{D5CDD505-2E9C-101B-9397-08002B2CF9AE}" pid="18" name="MSIP_Label_7f850223-87a8-40c3-9eb2-432606efca2a_Extended_MSFT_Method">
    <vt:lpwstr>Manual</vt:lpwstr>
  </property>
  <property fmtid="{D5CDD505-2E9C-101B-9397-08002B2CF9AE}" pid="19" name="Sensitivity">
    <vt:lpwstr>NO CLASSIFICATION</vt:lpwstr>
  </property>
</Properties>
</file>