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63" r:id="rId5"/>
    <p:sldId id="264" r:id="rId6"/>
  </p:sldIdLst>
  <p:sldSz cx="7562850" cy="10688638"/>
  <p:notesSz cx="6807200" cy="9939338"/>
  <p:defaultTextStyle>
    <a:defPPr>
      <a:defRPr lang="ja-JP"/>
    </a:defPPr>
    <a:lvl1pPr algn="l" defTabSz="466725" rtl="0" fontAlgn="base">
      <a:spcBef>
        <a:spcPct val="0"/>
      </a:spcBef>
      <a:spcAft>
        <a:spcPct val="0"/>
      </a:spcAft>
      <a:defRPr kumimoji="1" kern="1200">
        <a:solidFill>
          <a:schemeClr val="tx1"/>
        </a:solidFill>
        <a:latin typeface="Arial" charset="0"/>
        <a:ea typeface="ＭＳ Ｐゴシック" charset="-128"/>
        <a:cs typeface="+mn-cs"/>
      </a:defRPr>
    </a:lvl1pPr>
    <a:lvl2pPr marL="466725" indent="-9525" algn="l" defTabSz="466725" rtl="0" fontAlgn="base">
      <a:spcBef>
        <a:spcPct val="0"/>
      </a:spcBef>
      <a:spcAft>
        <a:spcPct val="0"/>
      </a:spcAft>
      <a:defRPr kumimoji="1" kern="1200">
        <a:solidFill>
          <a:schemeClr val="tx1"/>
        </a:solidFill>
        <a:latin typeface="Arial" charset="0"/>
        <a:ea typeface="ＭＳ Ｐゴシック" charset="-128"/>
        <a:cs typeface="+mn-cs"/>
      </a:defRPr>
    </a:lvl2pPr>
    <a:lvl3pPr marL="935038" indent="-20638" algn="l" defTabSz="466725" rtl="0" fontAlgn="base">
      <a:spcBef>
        <a:spcPct val="0"/>
      </a:spcBef>
      <a:spcAft>
        <a:spcPct val="0"/>
      </a:spcAft>
      <a:defRPr kumimoji="1" kern="1200">
        <a:solidFill>
          <a:schemeClr val="tx1"/>
        </a:solidFill>
        <a:latin typeface="Arial" charset="0"/>
        <a:ea typeface="ＭＳ Ｐゴシック" charset="-128"/>
        <a:cs typeface="+mn-cs"/>
      </a:defRPr>
    </a:lvl3pPr>
    <a:lvl4pPr marL="1403350" indent="-31750" algn="l" defTabSz="466725" rtl="0" fontAlgn="base">
      <a:spcBef>
        <a:spcPct val="0"/>
      </a:spcBef>
      <a:spcAft>
        <a:spcPct val="0"/>
      </a:spcAft>
      <a:defRPr kumimoji="1" kern="1200">
        <a:solidFill>
          <a:schemeClr val="tx1"/>
        </a:solidFill>
        <a:latin typeface="Arial" charset="0"/>
        <a:ea typeface="ＭＳ Ｐゴシック" charset="-128"/>
        <a:cs typeface="+mn-cs"/>
      </a:defRPr>
    </a:lvl4pPr>
    <a:lvl5pPr marL="1871663" indent="-42863" algn="l" defTabSz="466725"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7" userDrawn="1">
          <p15:clr>
            <a:srgbClr val="A4A3A4"/>
          </p15:clr>
        </p15:guide>
        <p15:guide id="2" pos="23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478"/>
    <a:srgbClr val="05AFCC"/>
    <a:srgbClr val="1A48A1"/>
    <a:srgbClr val="017F93"/>
    <a:srgbClr val="DF872F"/>
    <a:srgbClr val="F0A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0" autoAdjust="0"/>
    <p:restoredTop sz="95939" autoAdjust="0"/>
  </p:normalViewPr>
  <p:slideViewPr>
    <p:cSldViewPr snapToGrid="0">
      <p:cViewPr varScale="1">
        <p:scale>
          <a:sx n="65" d="100"/>
          <a:sy n="65" d="100"/>
        </p:scale>
        <p:origin x="2272" y="48"/>
      </p:cViewPr>
      <p:guideLst>
        <p:guide orient="horz" pos="3367"/>
        <p:guide pos="2382"/>
      </p:guideLst>
    </p:cSldViewPr>
  </p:slideViewPr>
  <p:notesTextViewPr>
    <p:cViewPr>
      <p:scale>
        <a:sx n="100" d="100"/>
        <a:sy n="100" d="100"/>
      </p:scale>
      <p:origin x="0" y="0"/>
    </p:cViewPr>
  </p:notesTextViewPr>
  <p:notesViewPr>
    <p:cSldViewPr snapToGrid="0" showGuides="1">
      <p:cViewPr varScale="1">
        <p:scale>
          <a:sx n="62" d="100"/>
          <a:sy n="62" d="100"/>
        </p:scale>
        <p:origin x="24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A59801F-A574-4D87-811F-13523D13C942}"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D378CE8-0E4E-4388-9495-EAD94312FA4B}" type="slidenum">
              <a:rPr kumimoji="1" lang="ja-JP" altLang="en-US" smtClean="0"/>
              <a:t>‹#›</a:t>
            </a:fld>
            <a:endParaRPr kumimoji="1" lang="ja-JP" altLang="en-US"/>
          </a:p>
        </p:txBody>
      </p:sp>
    </p:spTree>
    <p:extLst>
      <p:ext uri="{BB962C8B-B14F-4D97-AF65-F5344CB8AC3E}">
        <p14:creationId xmlns:p14="http://schemas.microsoft.com/office/powerpoint/2010/main" val="15752948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講演会用_1">
    <p:spTree>
      <p:nvGrpSpPr>
        <p:cNvPr id="1" name=""/>
        <p:cNvGrpSpPr/>
        <p:nvPr/>
      </p:nvGrpSpPr>
      <p:grpSpPr>
        <a:xfrm>
          <a:off x="0" y="0"/>
          <a:ext cx="0" cy="0"/>
          <a:chOff x="0" y="0"/>
          <a:chExt cx="0" cy="0"/>
        </a:xfrm>
      </p:grpSpPr>
      <p:pic>
        <p:nvPicPr>
          <p:cNvPr id="15" name="図 14" descr="背景パターン&#10;&#10;中程度の精度で自動的に生成された説明">
            <a:extLst>
              <a:ext uri="{FF2B5EF4-FFF2-40B4-BE49-F238E27FC236}">
                <a16:creationId xmlns="" xmlns:a16="http://schemas.microsoft.com/office/drawing/2014/main" id="{1DD84F7C-E205-4222-BB85-237DB237AA63}"/>
              </a:ext>
            </a:extLst>
          </p:cNvPr>
          <p:cNvPicPr>
            <a:picLocks/>
          </p:cNvPicPr>
          <p:nvPr userDrawn="1"/>
        </p:nvPicPr>
        <p:blipFill>
          <a:blip r:embed="rId2"/>
          <a:stretch>
            <a:fillRect/>
          </a:stretch>
        </p:blipFill>
        <p:spPr>
          <a:xfrm>
            <a:off x="-11528" y="0"/>
            <a:ext cx="7586277" cy="10702800"/>
          </a:xfrm>
          <a:prstGeom prst="rect">
            <a:avLst/>
          </a:prstGeom>
        </p:spPr>
      </p:pic>
      <p:sp>
        <p:nvSpPr>
          <p:cNvPr id="2" name="タイトル 1"/>
          <p:cNvSpPr>
            <a:spLocks noGrp="1"/>
          </p:cNvSpPr>
          <p:nvPr>
            <p:ph type="title"/>
          </p:nvPr>
        </p:nvSpPr>
        <p:spPr>
          <a:xfrm>
            <a:off x="55419" y="284008"/>
            <a:ext cx="7464829" cy="964800"/>
          </a:xfrm>
        </p:spPr>
        <p:txBody>
          <a:bodyPr/>
          <a:lstStyle>
            <a:lvl1pPr>
              <a:defRPr sz="4800" b="1">
                <a:solidFill>
                  <a:schemeClr val="bg1"/>
                </a:solidFill>
              </a:defRPr>
            </a:lvl1pPr>
          </a:lstStyle>
          <a:p>
            <a:r>
              <a:rPr lang="ja-JP" altLang="en-US" dirty="0"/>
              <a:t>マスタ タイトルの書式設定</a:t>
            </a:r>
          </a:p>
        </p:txBody>
      </p:sp>
      <p:sp>
        <p:nvSpPr>
          <p:cNvPr id="37" name="コンテンツ プレースホルダ 2">
            <a:extLst>
              <a:ext uri="{FF2B5EF4-FFF2-40B4-BE49-F238E27FC236}">
                <a16:creationId xmlns="" xmlns:a16="http://schemas.microsoft.com/office/drawing/2014/main" id="{ED1D5297-1658-4154-881A-776C617D46D3}"/>
              </a:ext>
            </a:extLst>
          </p:cNvPr>
          <p:cNvSpPr>
            <a:spLocks noGrp="1"/>
          </p:cNvSpPr>
          <p:nvPr>
            <p:ph idx="19" hasCustomPrompt="1"/>
          </p:nvPr>
        </p:nvSpPr>
        <p:spPr>
          <a:xfrm>
            <a:off x="2080800" y="3980465"/>
            <a:ext cx="5121688" cy="405587"/>
          </a:xfrm>
        </p:spPr>
        <p:txBody>
          <a:bodyPr/>
          <a:lstStyle>
            <a:lvl1pPr marL="0" indent="0">
              <a:buNone/>
              <a:defRPr sz="2800" b="1">
                <a:solidFill>
                  <a:srgbClr val="05AFCC"/>
                </a:solidFill>
              </a:defRPr>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marL="0" marR="0" lvl="0" indent="0" algn="l" defTabSz="466725"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rPr>
              <a:t>講演タイトル 講演タイトル</a:t>
            </a:r>
            <a:endParaRPr kumimoji="1" lang="en-US" altLang="ja-JP"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endParaRPr>
          </a:p>
        </p:txBody>
      </p:sp>
      <p:sp>
        <p:nvSpPr>
          <p:cNvPr id="42" name="コンテンツ プレースホルダ 2">
            <a:extLst>
              <a:ext uri="{FF2B5EF4-FFF2-40B4-BE49-F238E27FC236}">
                <a16:creationId xmlns="" xmlns:a16="http://schemas.microsoft.com/office/drawing/2014/main" id="{D3C72F42-E0E6-40C4-988F-2C5F1856BCB8}"/>
              </a:ext>
            </a:extLst>
          </p:cNvPr>
          <p:cNvSpPr>
            <a:spLocks noGrp="1"/>
          </p:cNvSpPr>
          <p:nvPr>
            <p:ph idx="24" hasCustomPrompt="1"/>
          </p:nvPr>
        </p:nvSpPr>
        <p:spPr>
          <a:xfrm>
            <a:off x="2080800" y="4501355"/>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70" name="コンテンツ プレースホルダ 2">
            <a:extLst>
              <a:ext uri="{FF2B5EF4-FFF2-40B4-BE49-F238E27FC236}">
                <a16:creationId xmlns="" xmlns:a16="http://schemas.microsoft.com/office/drawing/2014/main" id="{4971B744-A3C8-4192-B638-F6DFEC759A28}"/>
              </a:ext>
            </a:extLst>
          </p:cNvPr>
          <p:cNvSpPr>
            <a:spLocks noGrp="1"/>
          </p:cNvSpPr>
          <p:nvPr>
            <p:ph idx="50" hasCustomPrompt="1"/>
          </p:nvPr>
        </p:nvSpPr>
        <p:spPr>
          <a:xfrm>
            <a:off x="2080800" y="5208142"/>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73" name="コンテンツ プレースホルダ 2">
            <a:extLst>
              <a:ext uri="{FF2B5EF4-FFF2-40B4-BE49-F238E27FC236}">
                <a16:creationId xmlns="" xmlns:a16="http://schemas.microsoft.com/office/drawing/2014/main" id="{8F8783F7-1EA4-417A-90D9-472F944A71E9}"/>
              </a:ext>
            </a:extLst>
          </p:cNvPr>
          <p:cNvSpPr>
            <a:spLocks noGrp="1"/>
          </p:cNvSpPr>
          <p:nvPr>
            <p:ph idx="53" hasCustomPrompt="1"/>
          </p:nvPr>
        </p:nvSpPr>
        <p:spPr>
          <a:xfrm>
            <a:off x="2080800" y="5902978"/>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30" name="縦書きコンテンツ プレースホルダー 3">
            <a:extLst>
              <a:ext uri="{FF2B5EF4-FFF2-40B4-BE49-F238E27FC236}">
                <a16:creationId xmlns="" xmlns:a16="http://schemas.microsoft.com/office/drawing/2014/main" id="{C4BEB9FF-00F1-4289-B0FF-31629D10FFDE}"/>
              </a:ext>
            </a:extLst>
          </p:cNvPr>
          <p:cNvSpPr>
            <a:spLocks noGrp="1"/>
          </p:cNvSpPr>
          <p:nvPr>
            <p:ph orient="vert" sz="quarter" idx="64" hasCustomPrompt="1"/>
          </p:nvPr>
        </p:nvSpPr>
        <p:spPr>
          <a:xfrm>
            <a:off x="2080801" y="1963609"/>
            <a:ext cx="5121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31" name="縦書きコンテンツ プレースホルダー 3">
            <a:extLst>
              <a:ext uri="{FF2B5EF4-FFF2-40B4-BE49-F238E27FC236}">
                <a16:creationId xmlns="" xmlns:a16="http://schemas.microsoft.com/office/drawing/2014/main" id="{AF555E82-7677-49E6-A712-88F9D5795886}"/>
              </a:ext>
            </a:extLst>
          </p:cNvPr>
          <p:cNvSpPr>
            <a:spLocks noGrp="1"/>
          </p:cNvSpPr>
          <p:nvPr>
            <p:ph orient="vert" sz="quarter" idx="65" hasCustomPrompt="1"/>
          </p:nvPr>
        </p:nvSpPr>
        <p:spPr>
          <a:xfrm>
            <a:off x="2080801" y="2373825"/>
            <a:ext cx="5121688" cy="450007"/>
          </a:xfrm>
        </p:spPr>
        <p:txBody>
          <a:bodyPr vert="horz"/>
          <a:lstStyle>
            <a:lvl1pPr marL="0" indent="0" algn="l">
              <a:buNone/>
              <a:defRPr sz="20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32" name="縦書きコンテンツ プレースホルダー 3">
            <a:extLst>
              <a:ext uri="{FF2B5EF4-FFF2-40B4-BE49-F238E27FC236}">
                <a16:creationId xmlns="" xmlns:a16="http://schemas.microsoft.com/office/drawing/2014/main" id="{DBD324DB-BEF0-44E2-86D8-35E260C46CDA}"/>
              </a:ext>
            </a:extLst>
          </p:cNvPr>
          <p:cNvSpPr>
            <a:spLocks noGrp="1"/>
          </p:cNvSpPr>
          <p:nvPr>
            <p:ph orient="vert" sz="quarter" idx="66" hasCustomPrompt="1"/>
          </p:nvPr>
        </p:nvSpPr>
        <p:spPr>
          <a:xfrm>
            <a:off x="2080801" y="2718805"/>
            <a:ext cx="5121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3" name="縦書きコンテンツ プレースホルダー 3">
            <a:extLst>
              <a:ext uri="{FF2B5EF4-FFF2-40B4-BE49-F238E27FC236}">
                <a16:creationId xmlns="" xmlns:a16="http://schemas.microsoft.com/office/drawing/2014/main" id="{5546759B-49AE-4541-81F2-C7C9CBB7EB19}"/>
              </a:ext>
            </a:extLst>
          </p:cNvPr>
          <p:cNvSpPr>
            <a:spLocks noGrp="1"/>
          </p:cNvSpPr>
          <p:nvPr>
            <p:ph orient="vert" sz="quarter" idx="67" hasCustomPrompt="1"/>
          </p:nvPr>
        </p:nvSpPr>
        <p:spPr>
          <a:xfrm>
            <a:off x="2080800" y="3023849"/>
            <a:ext cx="5121689"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4" name="縦書きコンテンツ プレースホルダー 3">
            <a:extLst>
              <a:ext uri="{FF2B5EF4-FFF2-40B4-BE49-F238E27FC236}">
                <a16:creationId xmlns="" xmlns:a16="http://schemas.microsoft.com/office/drawing/2014/main" id="{EFDC3FAD-3546-4A0A-8E2F-6FD16234BBF5}"/>
              </a:ext>
            </a:extLst>
          </p:cNvPr>
          <p:cNvSpPr>
            <a:spLocks noGrp="1"/>
          </p:cNvSpPr>
          <p:nvPr>
            <p:ph orient="vert" sz="quarter" idx="68" hasCustomPrompt="1"/>
          </p:nvPr>
        </p:nvSpPr>
        <p:spPr>
          <a:xfrm>
            <a:off x="2080800" y="3386357"/>
            <a:ext cx="512168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8" name="縦書きコンテンツ プレースホルダー 3">
            <a:extLst>
              <a:ext uri="{FF2B5EF4-FFF2-40B4-BE49-F238E27FC236}">
                <a16:creationId xmlns="" xmlns:a16="http://schemas.microsoft.com/office/drawing/2014/main" id="{CF99132C-932C-47B8-9F5D-E173CBED294C}"/>
              </a:ext>
            </a:extLst>
          </p:cNvPr>
          <p:cNvSpPr>
            <a:spLocks noGrp="1"/>
          </p:cNvSpPr>
          <p:nvPr>
            <p:ph orient="vert" sz="quarter" idx="69" hasCustomPrompt="1"/>
          </p:nvPr>
        </p:nvSpPr>
        <p:spPr>
          <a:xfrm>
            <a:off x="2894400" y="4455728"/>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9" name="縦書きコンテンツ プレースホルダー 3">
            <a:extLst>
              <a:ext uri="{FF2B5EF4-FFF2-40B4-BE49-F238E27FC236}">
                <a16:creationId xmlns="" xmlns:a16="http://schemas.microsoft.com/office/drawing/2014/main" id="{E3467058-5BE7-4E04-B043-E92ADCDE56D3}"/>
              </a:ext>
            </a:extLst>
          </p:cNvPr>
          <p:cNvSpPr>
            <a:spLocks noGrp="1"/>
          </p:cNvSpPr>
          <p:nvPr>
            <p:ph orient="vert" sz="quarter" idx="70" hasCustomPrompt="1"/>
          </p:nvPr>
        </p:nvSpPr>
        <p:spPr>
          <a:xfrm>
            <a:off x="2894400" y="4818236"/>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0" name="縦書きコンテンツ プレースホルダー 3">
            <a:extLst>
              <a:ext uri="{FF2B5EF4-FFF2-40B4-BE49-F238E27FC236}">
                <a16:creationId xmlns="" xmlns:a16="http://schemas.microsoft.com/office/drawing/2014/main" id="{0173009A-5048-4CA8-BCC4-995677BD59EB}"/>
              </a:ext>
            </a:extLst>
          </p:cNvPr>
          <p:cNvSpPr>
            <a:spLocks noGrp="1"/>
          </p:cNvSpPr>
          <p:nvPr>
            <p:ph orient="vert" sz="quarter" idx="71" hasCustomPrompt="1"/>
          </p:nvPr>
        </p:nvSpPr>
        <p:spPr>
          <a:xfrm>
            <a:off x="2894400" y="5144751"/>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1" name="縦書きコンテンツ プレースホルダー 3">
            <a:extLst>
              <a:ext uri="{FF2B5EF4-FFF2-40B4-BE49-F238E27FC236}">
                <a16:creationId xmlns="" xmlns:a16="http://schemas.microsoft.com/office/drawing/2014/main" id="{A2076C06-35E9-4927-B47D-F1B62F14BDA9}"/>
              </a:ext>
            </a:extLst>
          </p:cNvPr>
          <p:cNvSpPr>
            <a:spLocks noGrp="1"/>
          </p:cNvSpPr>
          <p:nvPr>
            <p:ph orient="vert" sz="quarter" idx="72" hasCustomPrompt="1"/>
          </p:nvPr>
        </p:nvSpPr>
        <p:spPr>
          <a:xfrm>
            <a:off x="2894400" y="5507259"/>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3" name="縦書きコンテンツ プレースホルダー 3">
            <a:extLst>
              <a:ext uri="{FF2B5EF4-FFF2-40B4-BE49-F238E27FC236}">
                <a16:creationId xmlns="" xmlns:a16="http://schemas.microsoft.com/office/drawing/2014/main" id="{E09A3866-2AAB-496A-888B-AF9473D0D206}"/>
              </a:ext>
            </a:extLst>
          </p:cNvPr>
          <p:cNvSpPr>
            <a:spLocks noGrp="1"/>
          </p:cNvSpPr>
          <p:nvPr>
            <p:ph orient="vert" sz="quarter" idx="73" hasCustomPrompt="1"/>
          </p:nvPr>
        </p:nvSpPr>
        <p:spPr>
          <a:xfrm>
            <a:off x="2894400" y="5845679"/>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4" name="縦書きコンテンツ プレースホルダー 3">
            <a:extLst>
              <a:ext uri="{FF2B5EF4-FFF2-40B4-BE49-F238E27FC236}">
                <a16:creationId xmlns="" xmlns:a16="http://schemas.microsoft.com/office/drawing/2014/main" id="{5AF64844-4161-4342-97AE-A0ECA655F2A1}"/>
              </a:ext>
            </a:extLst>
          </p:cNvPr>
          <p:cNvSpPr>
            <a:spLocks noGrp="1"/>
          </p:cNvSpPr>
          <p:nvPr>
            <p:ph orient="vert" sz="quarter" idx="74" hasCustomPrompt="1"/>
          </p:nvPr>
        </p:nvSpPr>
        <p:spPr>
          <a:xfrm>
            <a:off x="2894400" y="6208187"/>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03" name="コンテンツ プレースホルダ 2">
            <a:extLst>
              <a:ext uri="{FF2B5EF4-FFF2-40B4-BE49-F238E27FC236}">
                <a16:creationId xmlns="" xmlns:a16="http://schemas.microsoft.com/office/drawing/2014/main" id="{67576FD9-EF2D-45CF-B734-4E00E8B8EE78}"/>
              </a:ext>
            </a:extLst>
          </p:cNvPr>
          <p:cNvSpPr>
            <a:spLocks noGrp="1"/>
          </p:cNvSpPr>
          <p:nvPr>
            <p:ph idx="75" hasCustomPrompt="1"/>
          </p:nvPr>
        </p:nvSpPr>
        <p:spPr>
          <a:xfrm>
            <a:off x="2080800" y="7438341"/>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4" name="コンテンツ プレースホルダ 2">
            <a:extLst>
              <a:ext uri="{FF2B5EF4-FFF2-40B4-BE49-F238E27FC236}">
                <a16:creationId xmlns="" xmlns:a16="http://schemas.microsoft.com/office/drawing/2014/main" id="{BA1BBA06-A671-4AEB-9144-A550F8CD280E}"/>
              </a:ext>
            </a:extLst>
          </p:cNvPr>
          <p:cNvSpPr>
            <a:spLocks noGrp="1"/>
          </p:cNvSpPr>
          <p:nvPr>
            <p:ph idx="76" hasCustomPrompt="1"/>
          </p:nvPr>
        </p:nvSpPr>
        <p:spPr>
          <a:xfrm>
            <a:off x="2080800" y="8145128"/>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5" name="コンテンツ プレースホルダ 2">
            <a:extLst>
              <a:ext uri="{FF2B5EF4-FFF2-40B4-BE49-F238E27FC236}">
                <a16:creationId xmlns="" xmlns:a16="http://schemas.microsoft.com/office/drawing/2014/main" id="{4718048A-FDA1-4957-9BEA-8A53D8457AD6}"/>
              </a:ext>
            </a:extLst>
          </p:cNvPr>
          <p:cNvSpPr>
            <a:spLocks noGrp="1"/>
          </p:cNvSpPr>
          <p:nvPr>
            <p:ph idx="77" hasCustomPrompt="1"/>
          </p:nvPr>
        </p:nvSpPr>
        <p:spPr>
          <a:xfrm>
            <a:off x="2080800" y="8839964"/>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6" name="コンテンツ プレースホルダ 2">
            <a:extLst>
              <a:ext uri="{FF2B5EF4-FFF2-40B4-BE49-F238E27FC236}">
                <a16:creationId xmlns="" xmlns:a16="http://schemas.microsoft.com/office/drawing/2014/main" id="{41701806-4229-437E-8B36-192D50C43E3B}"/>
              </a:ext>
            </a:extLst>
          </p:cNvPr>
          <p:cNvSpPr>
            <a:spLocks noGrp="1"/>
          </p:cNvSpPr>
          <p:nvPr>
            <p:ph idx="78" hasCustomPrompt="1"/>
          </p:nvPr>
        </p:nvSpPr>
        <p:spPr>
          <a:xfrm>
            <a:off x="2080800" y="6836400"/>
            <a:ext cx="5121688" cy="405587"/>
          </a:xfrm>
        </p:spPr>
        <p:txBody>
          <a:bodyPr/>
          <a:lstStyle>
            <a:lvl1pPr marL="0" indent="0">
              <a:buNone/>
              <a:defRPr sz="2800" b="1">
                <a:solidFill>
                  <a:srgbClr val="05AFCC"/>
                </a:solidFill>
              </a:defRPr>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marL="0" marR="0" lvl="0" indent="0" algn="l" defTabSz="466725"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rPr>
              <a:t>講演タイトル 講演タイトル</a:t>
            </a:r>
            <a:endParaRPr kumimoji="1" lang="en-US" altLang="ja-JP"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endParaRPr>
          </a:p>
        </p:txBody>
      </p:sp>
      <p:sp>
        <p:nvSpPr>
          <p:cNvPr id="107" name="縦書きコンテンツ プレースホルダー 3">
            <a:extLst>
              <a:ext uri="{FF2B5EF4-FFF2-40B4-BE49-F238E27FC236}">
                <a16:creationId xmlns="" xmlns:a16="http://schemas.microsoft.com/office/drawing/2014/main" id="{76EE8C48-8FE1-4F2A-8721-0F32E11D6021}"/>
              </a:ext>
            </a:extLst>
          </p:cNvPr>
          <p:cNvSpPr>
            <a:spLocks noGrp="1"/>
          </p:cNvSpPr>
          <p:nvPr>
            <p:ph orient="vert" sz="quarter" idx="79" hasCustomPrompt="1"/>
          </p:nvPr>
        </p:nvSpPr>
        <p:spPr>
          <a:xfrm>
            <a:off x="2894400" y="7380849"/>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08" name="縦書きコンテンツ プレースホルダー 3">
            <a:extLst>
              <a:ext uri="{FF2B5EF4-FFF2-40B4-BE49-F238E27FC236}">
                <a16:creationId xmlns="" xmlns:a16="http://schemas.microsoft.com/office/drawing/2014/main" id="{2F799BE4-67DC-4439-8AEE-ED8836A1FC22}"/>
              </a:ext>
            </a:extLst>
          </p:cNvPr>
          <p:cNvSpPr>
            <a:spLocks noGrp="1"/>
          </p:cNvSpPr>
          <p:nvPr>
            <p:ph orient="vert" sz="quarter" idx="80" hasCustomPrompt="1"/>
          </p:nvPr>
        </p:nvSpPr>
        <p:spPr>
          <a:xfrm>
            <a:off x="2894400" y="7743357"/>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09" name="縦書きコンテンツ プレースホルダー 3">
            <a:extLst>
              <a:ext uri="{FF2B5EF4-FFF2-40B4-BE49-F238E27FC236}">
                <a16:creationId xmlns="" xmlns:a16="http://schemas.microsoft.com/office/drawing/2014/main" id="{8B63623E-204B-41F0-BBAF-A8DD31EF3CA7}"/>
              </a:ext>
            </a:extLst>
          </p:cNvPr>
          <p:cNvSpPr>
            <a:spLocks noGrp="1"/>
          </p:cNvSpPr>
          <p:nvPr>
            <p:ph orient="vert" sz="quarter" idx="81" hasCustomPrompt="1"/>
          </p:nvPr>
        </p:nvSpPr>
        <p:spPr>
          <a:xfrm>
            <a:off x="2894400" y="8087636"/>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10" name="縦書きコンテンツ プレースホルダー 3">
            <a:extLst>
              <a:ext uri="{FF2B5EF4-FFF2-40B4-BE49-F238E27FC236}">
                <a16:creationId xmlns="" xmlns:a16="http://schemas.microsoft.com/office/drawing/2014/main" id="{6588C765-F4DA-4CA1-9DCC-179D6DA963BB}"/>
              </a:ext>
            </a:extLst>
          </p:cNvPr>
          <p:cNvSpPr>
            <a:spLocks noGrp="1"/>
          </p:cNvSpPr>
          <p:nvPr>
            <p:ph orient="vert" sz="quarter" idx="82" hasCustomPrompt="1"/>
          </p:nvPr>
        </p:nvSpPr>
        <p:spPr>
          <a:xfrm>
            <a:off x="2894400" y="8450144"/>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11" name="縦書きコンテンツ プレースホルダー 3">
            <a:extLst>
              <a:ext uri="{FF2B5EF4-FFF2-40B4-BE49-F238E27FC236}">
                <a16:creationId xmlns="" xmlns:a16="http://schemas.microsoft.com/office/drawing/2014/main" id="{11948591-2B65-4D79-BE32-A76874382323}"/>
              </a:ext>
            </a:extLst>
          </p:cNvPr>
          <p:cNvSpPr>
            <a:spLocks noGrp="1"/>
          </p:cNvSpPr>
          <p:nvPr>
            <p:ph orient="vert" sz="quarter" idx="83" hasCustomPrompt="1"/>
          </p:nvPr>
        </p:nvSpPr>
        <p:spPr>
          <a:xfrm>
            <a:off x="2894400" y="8780850"/>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12" name="縦書きコンテンツ プレースホルダー 3">
            <a:extLst>
              <a:ext uri="{FF2B5EF4-FFF2-40B4-BE49-F238E27FC236}">
                <a16:creationId xmlns="" xmlns:a16="http://schemas.microsoft.com/office/drawing/2014/main" id="{301F8494-4BAA-46FF-97A5-0196AC15A2EC}"/>
              </a:ext>
            </a:extLst>
          </p:cNvPr>
          <p:cNvSpPr>
            <a:spLocks noGrp="1"/>
          </p:cNvSpPr>
          <p:nvPr>
            <p:ph orient="vert" sz="quarter" idx="84" hasCustomPrompt="1"/>
          </p:nvPr>
        </p:nvSpPr>
        <p:spPr>
          <a:xfrm>
            <a:off x="2894400" y="9143358"/>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5" name="縦書きコンテンツ プレースホルダー 3">
            <a:extLst>
              <a:ext uri="{FF2B5EF4-FFF2-40B4-BE49-F238E27FC236}">
                <a16:creationId xmlns="" xmlns:a16="http://schemas.microsoft.com/office/drawing/2014/main" id="{9E8CEDD7-16F8-46AF-BFF8-DCA3A0CBC3BC}"/>
              </a:ext>
            </a:extLst>
          </p:cNvPr>
          <p:cNvSpPr>
            <a:spLocks noGrp="1"/>
          </p:cNvSpPr>
          <p:nvPr>
            <p:ph orient="vert" sz="quarter" idx="85" hasCustomPrompt="1"/>
          </p:nvPr>
        </p:nvSpPr>
        <p:spPr>
          <a:xfrm>
            <a:off x="2025913" y="9616336"/>
            <a:ext cx="3394800" cy="255600"/>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39246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講演会用_10">
    <p:spTree>
      <p:nvGrpSpPr>
        <p:cNvPr id="1" name=""/>
        <p:cNvGrpSpPr/>
        <p:nvPr/>
      </p:nvGrpSpPr>
      <p:grpSpPr>
        <a:xfrm>
          <a:off x="0" y="0"/>
          <a:ext cx="0" cy="0"/>
          <a:chOff x="0" y="0"/>
          <a:chExt cx="0" cy="0"/>
        </a:xfrm>
      </p:grpSpPr>
      <p:pic>
        <p:nvPicPr>
          <p:cNvPr id="6" name="図 5" descr="女性, 再生, 座る, 男 が含まれている画像&#10;&#10;自動的に生成された説明">
            <a:extLst>
              <a:ext uri="{FF2B5EF4-FFF2-40B4-BE49-F238E27FC236}">
                <a16:creationId xmlns="" xmlns:a16="http://schemas.microsoft.com/office/drawing/2014/main" id="{D12EA0BF-D6E5-4951-8813-E0C0998C7B77}"/>
              </a:ext>
            </a:extLst>
          </p:cNvPr>
          <p:cNvPicPr>
            <a:picLocks noChangeAspect="1"/>
          </p:cNvPicPr>
          <p:nvPr userDrawn="1"/>
        </p:nvPicPr>
        <p:blipFill>
          <a:blip r:embed="rId2"/>
          <a:stretch>
            <a:fillRect/>
          </a:stretch>
        </p:blipFill>
        <p:spPr>
          <a:xfrm>
            <a:off x="0" y="0"/>
            <a:ext cx="7563600" cy="10704933"/>
          </a:xfrm>
          <a:prstGeom prst="rect">
            <a:avLst/>
          </a:prstGeom>
          <a:noFill/>
          <a:ln>
            <a:noFill/>
          </a:ln>
        </p:spPr>
      </p:pic>
      <p:sp>
        <p:nvSpPr>
          <p:cNvPr id="2" name="タイトル 1">
            <a:extLst>
              <a:ext uri="{FF2B5EF4-FFF2-40B4-BE49-F238E27FC236}">
                <a16:creationId xmlns="" xmlns:a16="http://schemas.microsoft.com/office/drawing/2014/main" id="{596BAAB3-4ECD-4523-B281-027BA49D17E7}"/>
              </a:ext>
            </a:extLst>
          </p:cNvPr>
          <p:cNvSpPr>
            <a:spLocks noGrp="1"/>
          </p:cNvSpPr>
          <p:nvPr>
            <p:ph type="title" hasCustomPrompt="1"/>
          </p:nvPr>
        </p:nvSpPr>
        <p:spPr>
          <a:xfrm>
            <a:off x="17932" y="1103948"/>
            <a:ext cx="7509812" cy="96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9" tIns="46794" rIns="93589" bIns="46794" anchor="ctr"/>
          <a:lstStyle>
            <a:lvl1pPr>
              <a:defRPr lang="ja-JP" altLang="en-US" sz="4000" b="1">
                <a:solidFill>
                  <a:srgbClr val="05AFCC"/>
                </a:solidFill>
                <a:latin typeface="+mn-ea"/>
                <a:ea typeface="+mn-ea"/>
                <a:cs typeface="+mn-cs"/>
              </a:defRPr>
            </a:lvl1pPr>
          </a:lstStyle>
          <a:p>
            <a:pPr algn="ctr" eaLnBrk="1" hangingPunct="1">
              <a:lnSpc>
                <a:spcPts val="4700"/>
              </a:lnSpc>
            </a:pPr>
            <a:r>
              <a:rPr lang="ja-JP" altLang="en-US" sz="4000" dirty="0">
                <a:solidFill>
                  <a:srgbClr val="05AFCC"/>
                </a:solidFill>
                <a:latin typeface="ＭＳ Ｐゴシック" charset="-128"/>
              </a:rPr>
              <a:t>講演タイトル</a:t>
            </a:r>
            <a:br>
              <a:rPr lang="ja-JP" altLang="en-US" sz="4000" dirty="0">
                <a:solidFill>
                  <a:srgbClr val="05AFCC"/>
                </a:solidFill>
                <a:latin typeface="ＭＳ Ｐゴシック" charset="-128"/>
              </a:rPr>
            </a:br>
            <a:r>
              <a:rPr lang="ja-JP" altLang="en-US" sz="4000" dirty="0">
                <a:solidFill>
                  <a:srgbClr val="05AFCC"/>
                </a:solidFill>
                <a:latin typeface="ＭＳ Ｐゴシック" charset="-128"/>
              </a:rPr>
              <a:t>講演タイトル講演タイトル</a:t>
            </a:r>
          </a:p>
        </p:txBody>
      </p:sp>
      <p:sp>
        <p:nvSpPr>
          <p:cNvPr id="4" name="縦書きコンテンツ プレースホルダー 3">
            <a:extLst>
              <a:ext uri="{FF2B5EF4-FFF2-40B4-BE49-F238E27FC236}">
                <a16:creationId xmlns="" xmlns:a16="http://schemas.microsoft.com/office/drawing/2014/main" id="{A649275B-A526-40BB-8E9D-21BD8A41D561}"/>
              </a:ext>
            </a:extLst>
          </p:cNvPr>
          <p:cNvSpPr>
            <a:spLocks noGrp="1"/>
          </p:cNvSpPr>
          <p:nvPr>
            <p:ph orient="vert" sz="quarter" idx="52" hasCustomPrompt="1"/>
          </p:nvPr>
        </p:nvSpPr>
        <p:spPr>
          <a:xfrm>
            <a:off x="1854000" y="3008634"/>
            <a:ext cx="5348488"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 xmlns:a16="http://schemas.microsoft.com/office/drawing/2014/main" id="{E9236C83-FFD7-47DD-B9F6-3A8DBEC813B0}"/>
              </a:ext>
            </a:extLst>
          </p:cNvPr>
          <p:cNvSpPr>
            <a:spLocks noGrp="1"/>
          </p:cNvSpPr>
          <p:nvPr>
            <p:ph orient="vert" sz="quarter" idx="53" hasCustomPrompt="1"/>
          </p:nvPr>
        </p:nvSpPr>
        <p:spPr>
          <a:xfrm>
            <a:off x="1854000" y="3418773"/>
            <a:ext cx="5348488" cy="389196"/>
          </a:xfrm>
        </p:spPr>
        <p:txBody>
          <a:bodyPr vert="horz"/>
          <a:lstStyle>
            <a:lvl1pPr marL="0" indent="0" algn="l">
              <a:buNone/>
              <a:defRPr sz="20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0" name="縦書きコンテンツ プレースホルダー 3">
            <a:extLst>
              <a:ext uri="{FF2B5EF4-FFF2-40B4-BE49-F238E27FC236}">
                <a16:creationId xmlns="" xmlns:a16="http://schemas.microsoft.com/office/drawing/2014/main" id="{2D569F08-5EB2-4710-9C54-89B74DD63300}"/>
              </a:ext>
            </a:extLst>
          </p:cNvPr>
          <p:cNvSpPr>
            <a:spLocks noGrp="1"/>
          </p:cNvSpPr>
          <p:nvPr>
            <p:ph orient="vert" sz="quarter" idx="54" hasCustomPrompt="1"/>
          </p:nvPr>
        </p:nvSpPr>
        <p:spPr>
          <a:xfrm>
            <a:off x="1854000" y="3738482"/>
            <a:ext cx="53484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5" name="縦書きコンテンツ プレースホルダー 3">
            <a:extLst>
              <a:ext uri="{FF2B5EF4-FFF2-40B4-BE49-F238E27FC236}">
                <a16:creationId xmlns="" xmlns:a16="http://schemas.microsoft.com/office/drawing/2014/main" id="{CD45EB1C-2793-44E5-B680-1915AAD11019}"/>
              </a:ext>
            </a:extLst>
          </p:cNvPr>
          <p:cNvSpPr>
            <a:spLocks noGrp="1"/>
          </p:cNvSpPr>
          <p:nvPr>
            <p:ph orient="vert" sz="quarter" idx="55" hasCustomPrompt="1"/>
          </p:nvPr>
        </p:nvSpPr>
        <p:spPr>
          <a:xfrm>
            <a:off x="1854000" y="4019078"/>
            <a:ext cx="5348488" cy="802233"/>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6" name="縦書きコンテンツ プレースホルダー 3">
            <a:extLst>
              <a:ext uri="{FF2B5EF4-FFF2-40B4-BE49-F238E27FC236}">
                <a16:creationId xmlns="" xmlns:a16="http://schemas.microsoft.com/office/drawing/2014/main" id="{DBC2EABB-60C6-4367-A9E4-CA1733D4F02A}"/>
              </a:ext>
            </a:extLst>
          </p:cNvPr>
          <p:cNvSpPr>
            <a:spLocks noGrp="1"/>
          </p:cNvSpPr>
          <p:nvPr>
            <p:ph orient="vert" sz="quarter" idx="56" hasCustomPrompt="1"/>
          </p:nvPr>
        </p:nvSpPr>
        <p:spPr>
          <a:xfrm>
            <a:off x="1854000" y="4706427"/>
            <a:ext cx="5348488" cy="343300"/>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0" name="縦書きコンテンツ プレースホルダー 3">
            <a:extLst>
              <a:ext uri="{FF2B5EF4-FFF2-40B4-BE49-F238E27FC236}">
                <a16:creationId xmlns="" xmlns:a16="http://schemas.microsoft.com/office/drawing/2014/main" id="{F4579E6D-8223-411A-B194-2E779F104BCA}"/>
              </a:ext>
            </a:extLst>
          </p:cNvPr>
          <p:cNvSpPr>
            <a:spLocks noGrp="1"/>
          </p:cNvSpPr>
          <p:nvPr>
            <p:ph orient="vert" sz="quarter" idx="57" hasCustomPrompt="1"/>
          </p:nvPr>
        </p:nvSpPr>
        <p:spPr>
          <a:xfrm>
            <a:off x="1854000" y="5718388"/>
            <a:ext cx="5348488" cy="802233"/>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1" name="縦書きコンテンツ プレースホルダー 3">
            <a:extLst>
              <a:ext uri="{FF2B5EF4-FFF2-40B4-BE49-F238E27FC236}">
                <a16:creationId xmlns="" xmlns:a16="http://schemas.microsoft.com/office/drawing/2014/main" id="{72A3BB91-CEC1-4BA7-A30E-A1CEE57E56E7}"/>
              </a:ext>
            </a:extLst>
          </p:cNvPr>
          <p:cNvSpPr>
            <a:spLocks noGrp="1"/>
          </p:cNvSpPr>
          <p:nvPr>
            <p:ph orient="vert" sz="quarter" idx="58" hasCustomPrompt="1"/>
          </p:nvPr>
        </p:nvSpPr>
        <p:spPr>
          <a:xfrm>
            <a:off x="1854000" y="6366220"/>
            <a:ext cx="5348488" cy="343300"/>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7" name="コンテンツ プレースホルダー 6">
            <a:extLst>
              <a:ext uri="{FF2B5EF4-FFF2-40B4-BE49-F238E27FC236}">
                <a16:creationId xmlns="" xmlns:a16="http://schemas.microsoft.com/office/drawing/2014/main" id="{01AEAA7B-2C07-4383-BD4D-9DB3EB682B48}"/>
              </a:ext>
            </a:extLst>
          </p:cNvPr>
          <p:cNvSpPr>
            <a:spLocks noGrp="1"/>
          </p:cNvSpPr>
          <p:nvPr>
            <p:ph sz="quarter" idx="59" hasCustomPrompt="1"/>
          </p:nvPr>
        </p:nvSpPr>
        <p:spPr>
          <a:xfrm>
            <a:off x="1" y="5150043"/>
            <a:ext cx="7562849" cy="576262"/>
          </a:xfrm>
        </p:spPr>
        <p:txBody>
          <a:bodyPr/>
          <a:lstStyle>
            <a:lvl1pPr marL="0" indent="0" algn="ctr">
              <a:buNone/>
              <a:defRPr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43" name="縦書きコンテンツ プレースホルダー 3">
            <a:extLst>
              <a:ext uri="{FF2B5EF4-FFF2-40B4-BE49-F238E27FC236}">
                <a16:creationId xmlns="" xmlns:a16="http://schemas.microsoft.com/office/drawing/2014/main" id="{29E4CBF1-094D-4BAD-9EA6-FD343373DE2E}"/>
              </a:ext>
            </a:extLst>
          </p:cNvPr>
          <p:cNvSpPr>
            <a:spLocks noGrp="1"/>
          </p:cNvSpPr>
          <p:nvPr>
            <p:ph orient="vert" sz="quarter" idx="60" hasCustomPrompt="1"/>
          </p:nvPr>
        </p:nvSpPr>
        <p:spPr>
          <a:xfrm>
            <a:off x="4200088" y="6848772"/>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415456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講演会用_2">
    <p:spTree>
      <p:nvGrpSpPr>
        <p:cNvPr id="1" name=""/>
        <p:cNvGrpSpPr/>
        <p:nvPr/>
      </p:nvGrpSpPr>
      <p:grpSpPr>
        <a:xfrm>
          <a:off x="0" y="0"/>
          <a:ext cx="0" cy="0"/>
          <a:chOff x="0" y="0"/>
          <a:chExt cx="0" cy="0"/>
        </a:xfrm>
      </p:grpSpPr>
      <p:pic>
        <p:nvPicPr>
          <p:cNvPr id="30" name="図 29" descr="背景パターン&#10;&#10;自動的に生成された説明">
            <a:extLst>
              <a:ext uri="{FF2B5EF4-FFF2-40B4-BE49-F238E27FC236}">
                <a16:creationId xmlns="" xmlns:a16="http://schemas.microsoft.com/office/drawing/2014/main" id="{CD50388F-1028-42C2-A2DD-0753EA46947B}"/>
              </a:ext>
            </a:extLst>
          </p:cNvPr>
          <p:cNvPicPr>
            <a:picLocks noChangeAspect="1"/>
          </p:cNvPicPr>
          <p:nvPr userDrawn="1"/>
        </p:nvPicPr>
        <p:blipFill rotWithShape="1">
          <a:blip r:embed="rId2"/>
          <a:srcRect l="219" r="-1"/>
          <a:stretch/>
        </p:blipFill>
        <p:spPr>
          <a:xfrm>
            <a:off x="-22167" y="-54905"/>
            <a:ext cx="7614875" cy="10801128"/>
          </a:xfrm>
          <a:prstGeom prst="rect">
            <a:avLst/>
          </a:prstGeom>
        </p:spPr>
      </p:pic>
      <p:sp>
        <p:nvSpPr>
          <p:cNvPr id="2" name="タイトル 1"/>
          <p:cNvSpPr>
            <a:spLocks noGrp="1"/>
          </p:cNvSpPr>
          <p:nvPr>
            <p:ph type="title" hasCustomPrompt="1"/>
          </p:nvPr>
        </p:nvSpPr>
        <p:spPr>
          <a:xfrm>
            <a:off x="44333" y="673200"/>
            <a:ext cx="7480098" cy="964800"/>
          </a:xfrm>
        </p:spPr>
        <p:txBody>
          <a:bodyPr/>
          <a:lstStyle>
            <a:lvl1pPr>
              <a:defRPr sz="4800" b="1">
                <a:solidFill>
                  <a:schemeClr val="bg1"/>
                </a:solidFill>
              </a:defRPr>
            </a:lvl1pPr>
          </a:lstStyle>
          <a:p>
            <a:r>
              <a:rPr lang="ja-JP" altLang="en-US" dirty="0"/>
              <a:t>講演タイトル</a:t>
            </a:r>
            <a:br>
              <a:rPr lang="ja-JP" altLang="en-US" dirty="0"/>
            </a:br>
            <a:r>
              <a:rPr lang="ja-JP" altLang="en-US" dirty="0"/>
              <a:t>講演タイトル講演タイトル</a:t>
            </a:r>
          </a:p>
        </p:txBody>
      </p:sp>
      <p:sp>
        <p:nvSpPr>
          <p:cNvPr id="16" name="縦書きコンテンツ プレースホルダー 3">
            <a:extLst>
              <a:ext uri="{FF2B5EF4-FFF2-40B4-BE49-F238E27FC236}">
                <a16:creationId xmlns="" xmlns:a16="http://schemas.microsoft.com/office/drawing/2014/main" id="{4C37FE2D-CF61-4F56-B8C9-795DDC08FB31}"/>
              </a:ext>
            </a:extLst>
          </p:cNvPr>
          <p:cNvSpPr>
            <a:spLocks noGrp="1"/>
          </p:cNvSpPr>
          <p:nvPr>
            <p:ph orient="vert" sz="quarter" idx="52" hasCustomPrompt="1"/>
          </p:nvPr>
        </p:nvSpPr>
        <p:spPr>
          <a:xfrm>
            <a:off x="1782000" y="3239185"/>
            <a:ext cx="54204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7" name="縦書きコンテンツ プレースホルダー 3">
            <a:extLst>
              <a:ext uri="{FF2B5EF4-FFF2-40B4-BE49-F238E27FC236}">
                <a16:creationId xmlns="" xmlns:a16="http://schemas.microsoft.com/office/drawing/2014/main" id="{F6A505C5-0EA1-4CE7-9BC6-0CEB1699EA6F}"/>
              </a:ext>
            </a:extLst>
          </p:cNvPr>
          <p:cNvSpPr>
            <a:spLocks noGrp="1"/>
          </p:cNvSpPr>
          <p:nvPr>
            <p:ph orient="vert" sz="quarter" idx="53" hasCustomPrompt="1"/>
          </p:nvPr>
        </p:nvSpPr>
        <p:spPr>
          <a:xfrm>
            <a:off x="1782000" y="3659452"/>
            <a:ext cx="5420488" cy="441678"/>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8" name="縦書きコンテンツ プレースホルダー 3">
            <a:extLst>
              <a:ext uri="{FF2B5EF4-FFF2-40B4-BE49-F238E27FC236}">
                <a16:creationId xmlns="" xmlns:a16="http://schemas.microsoft.com/office/drawing/2014/main" id="{C230F3B7-6C96-4FE6-99C1-9E4A1E124D1A}"/>
              </a:ext>
            </a:extLst>
          </p:cNvPr>
          <p:cNvSpPr>
            <a:spLocks noGrp="1"/>
          </p:cNvSpPr>
          <p:nvPr>
            <p:ph orient="vert" sz="quarter" idx="54" hasCustomPrompt="1"/>
          </p:nvPr>
        </p:nvSpPr>
        <p:spPr>
          <a:xfrm>
            <a:off x="1782000" y="4042007"/>
            <a:ext cx="54204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19" name="縦書きコンテンツ プレースホルダー 3">
            <a:extLst>
              <a:ext uri="{FF2B5EF4-FFF2-40B4-BE49-F238E27FC236}">
                <a16:creationId xmlns="" xmlns:a16="http://schemas.microsoft.com/office/drawing/2014/main" id="{5A985A6E-7B57-476C-88D3-D36715A5917A}"/>
              </a:ext>
            </a:extLst>
          </p:cNvPr>
          <p:cNvSpPr>
            <a:spLocks noGrp="1"/>
          </p:cNvSpPr>
          <p:nvPr>
            <p:ph orient="vert" sz="quarter" idx="55" hasCustomPrompt="1"/>
          </p:nvPr>
        </p:nvSpPr>
        <p:spPr>
          <a:xfrm>
            <a:off x="1782000" y="4495943"/>
            <a:ext cx="54204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0" name="縦書きコンテンツ プレースホルダー 3">
            <a:extLst>
              <a:ext uri="{FF2B5EF4-FFF2-40B4-BE49-F238E27FC236}">
                <a16:creationId xmlns="" xmlns:a16="http://schemas.microsoft.com/office/drawing/2014/main" id="{AF037F67-4A39-4734-B9DE-BDC447B01022}"/>
              </a:ext>
            </a:extLst>
          </p:cNvPr>
          <p:cNvSpPr>
            <a:spLocks noGrp="1"/>
          </p:cNvSpPr>
          <p:nvPr>
            <p:ph orient="vert" sz="quarter" idx="56" hasCustomPrompt="1"/>
          </p:nvPr>
        </p:nvSpPr>
        <p:spPr>
          <a:xfrm>
            <a:off x="1782000" y="5168915"/>
            <a:ext cx="54204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1" name="縦書きコンテンツ プレースホルダー 3">
            <a:extLst>
              <a:ext uri="{FF2B5EF4-FFF2-40B4-BE49-F238E27FC236}">
                <a16:creationId xmlns="" xmlns:a16="http://schemas.microsoft.com/office/drawing/2014/main" id="{D6278DDD-77C5-449D-AF37-E7202661AB54}"/>
              </a:ext>
            </a:extLst>
          </p:cNvPr>
          <p:cNvSpPr>
            <a:spLocks noGrp="1"/>
          </p:cNvSpPr>
          <p:nvPr>
            <p:ph orient="vert" sz="quarter" idx="57" hasCustomPrompt="1"/>
          </p:nvPr>
        </p:nvSpPr>
        <p:spPr>
          <a:xfrm>
            <a:off x="1782000" y="6483162"/>
            <a:ext cx="54204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2" name="縦書きコンテンツ プレースホルダー 3">
            <a:extLst>
              <a:ext uri="{FF2B5EF4-FFF2-40B4-BE49-F238E27FC236}">
                <a16:creationId xmlns="" xmlns:a16="http://schemas.microsoft.com/office/drawing/2014/main" id="{E1AF957E-36ED-43AE-A9E7-C39EC5B3E6C7}"/>
              </a:ext>
            </a:extLst>
          </p:cNvPr>
          <p:cNvSpPr>
            <a:spLocks noGrp="1"/>
          </p:cNvSpPr>
          <p:nvPr>
            <p:ph orient="vert" sz="quarter" idx="58" hasCustomPrompt="1"/>
          </p:nvPr>
        </p:nvSpPr>
        <p:spPr>
          <a:xfrm>
            <a:off x="1782000" y="7156134"/>
            <a:ext cx="54204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3" name="コンテンツ プレースホルダー 6">
            <a:extLst>
              <a:ext uri="{FF2B5EF4-FFF2-40B4-BE49-F238E27FC236}">
                <a16:creationId xmlns="" xmlns:a16="http://schemas.microsoft.com/office/drawing/2014/main" id="{BB24A936-B00F-494C-8364-ED270E8C44FC}"/>
              </a:ext>
            </a:extLst>
          </p:cNvPr>
          <p:cNvSpPr>
            <a:spLocks noGrp="1"/>
          </p:cNvSpPr>
          <p:nvPr>
            <p:ph sz="quarter" idx="60" hasCustomPrompt="1"/>
          </p:nvPr>
        </p:nvSpPr>
        <p:spPr>
          <a:xfrm>
            <a:off x="0" y="5756400"/>
            <a:ext cx="7562849" cy="587709"/>
          </a:xfrm>
        </p:spPr>
        <p:txBody>
          <a:bodyPr/>
          <a:lstStyle>
            <a:lvl1pPr marL="0" indent="0" algn="ctr">
              <a:buNone/>
              <a:defRPr sz="32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24" name="縦書きコンテンツ プレースホルダー 3">
            <a:extLst>
              <a:ext uri="{FF2B5EF4-FFF2-40B4-BE49-F238E27FC236}">
                <a16:creationId xmlns="" xmlns:a16="http://schemas.microsoft.com/office/drawing/2014/main" id="{A032FAB0-3EF5-4167-8506-A569F2E50A90}"/>
              </a:ext>
            </a:extLst>
          </p:cNvPr>
          <p:cNvSpPr>
            <a:spLocks noGrp="1"/>
          </p:cNvSpPr>
          <p:nvPr>
            <p:ph orient="vert" sz="quarter" idx="63" hasCustomPrompt="1"/>
          </p:nvPr>
        </p:nvSpPr>
        <p:spPr>
          <a:xfrm>
            <a:off x="4200088" y="77760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368803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講演会用_3">
    <p:spTree>
      <p:nvGrpSpPr>
        <p:cNvPr id="1" name=""/>
        <p:cNvGrpSpPr/>
        <p:nvPr/>
      </p:nvGrpSpPr>
      <p:grpSpPr>
        <a:xfrm>
          <a:off x="0" y="0"/>
          <a:ext cx="0" cy="0"/>
          <a:chOff x="0" y="0"/>
          <a:chExt cx="0" cy="0"/>
        </a:xfrm>
      </p:grpSpPr>
      <p:pic>
        <p:nvPicPr>
          <p:cNvPr id="7" name="図 6" descr="花の絵&#10;&#10;低い精度で自動的に生成された説明">
            <a:extLst>
              <a:ext uri="{FF2B5EF4-FFF2-40B4-BE49-F238E27FC236}">
                <a16:creationId xmlns="" xmlns:a16="http://schemas.microsoft.com/office/drawing/2014/main" id="{55903EEC-F6C4-4D07-9CD1-702D2BBAF6D0}"/>
              </a:ext>
            </a:extLst>
          </p:cNvPr>
          <p:cNvPicPr>
            <a:picLocks noChangeAspect="1"/>
          </p:cNvPicPr>
          <p:nvPr userDrawn="1"/>
        </p:nvPicPr>
        <p:blipFill>
          <a:blip r:embed="rId2"/>
          <a:stretch>
            <a:fillRect/>
          </a:stretch>
        </p:blipFill>
        <p:spPr>
          <a:xfrm>
            <a:off x="0" y="0"/>
            <a:ext cx="7562850" cy="10703872"/>
          </a:xfrm>
          <a:prstGeom prst="rect">
            <a:avLst/>
          </a:prstGeom>
        </p:spPr>
      </p:pic>
      <p:sp>
        <p:nvSpPr>
          <p:cNvPr id="46" name="タイトル 1">
            <a:extLst>
              <a:ext uri="{FF2B5EF4-FFF2-40B4-BE49-F238E27FC236}">
                <a16:creationId xmlns="" xmlns:a16="http://schemas.microsoft.com/office/drawing/2014/main" id="{28190C96-E735-4F19-941A-38C9FE3D630A}"/>
              </a:ext>
            </a:extLst>
          </p:cNvPr>
          <p:cNvSpPr>
            <a:spLocks noGrp="1"/>
          </p:cNvSpPr>
          <p:nvPr>
            <p:ph type="title" hasCustomPrompt="1"/>
          </p:nvPr>
        </p:nvSpPr>
        <p:spPr>
          <a:xfrm>
            <a:off x="29880" y="756000"/>
            <a:ext cx="7506447" cy="964800"/>
          </a:xfrm>
        </p:spPr>
        <p:txBody>
          <a:bodyPr/>
          <a:lstStyle>
            <a:lvl1pPr>
              <a:defRPr sz="4800" b="1">
                <a:solidFill>
                  <a:srgbClr val="036478"/>
                </a:solidFill>
              </a:defRPr>
            </a:lvl1pPr>
          </a:lstStyle>
          <a:p>
            <a:r>
              <a:rPr kumimoji="1" lang="ja-JP" altLang="en-US" dirty="0"/>
              <a:t>学術講演会</a:t>
            </a:r>
          </a:p>
        </p:txBody>
      </p:sp>
      <p:sp>
        <p:nvSpPr>
          <p:cNvPr id="52" name="縦書きコンテンツ プレースホルダー 3">
            <a:extLst>
              <a:ext uri="{FF2B5EF4-FFF2-40B4-BE49-F238E27FC236}">
                <a16:creationId xmlns="" xmlns:a16="http://schemas.microsoft.com/office/drawing/2014/main" id="{EF0002ED-1B50-41FE-A9E1-D3271E84BE35}"/>
              </a:ext>
            </a:extLst>
          </p:cNvPr>
          <p:cNvSpPr>
            <a:spLocks noGrp="1"/>
          </p:cNvSpPr>
          <p:nvPr>
            <p:ph orient="vert" sz="quarter" idx="52" hasCustomPrompt="1"/>
          </p:nvPr>
        </p:nvSpPr>
        <p:spPr>
          <a:xfrm>
            <a:off x="1814399" y="1765277"/>
            <a:ext cx="5388087"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53" name="縦書きコンテンツ プレースホルダー 3">
            <a:extLst>
              <a:ext uri="{FF2B5EF4-FFF2-40B4-BE49-F238E27FC236}">
                <a16:creationId xmlns="" xmlns:a16="http://schemas.microsoft.com/office/drawing/2014/main" id="{2F8D323D-3023-4FA5-A7DB-62111DF003B9}"/>
              </a:ext>
            </a:extLst>
          </p:cNvPr>
          <p:cNvSpPr>
            <a:spLocks noGrp="1"/>
          </p:cNvSpPr>
          <p:nvPr>
            <p:ph orient="vert" sz="quarter" idx="53" hasCustomPrompt="1"/>
          </p:nvPr>
        </p:nvSpPr>
        <p:spPr>
          <a:xfrm>
            <a:off x="1814399" y="2086361"/>
            <a:ext cx="5388087"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54" name="縦書きコンテンツ プレースホルダー 3">
            <a:extLst>
              <a:ext uri="{FF2B5EF4-FFF2-40B4-BE49-F238E27FC236}">
                <a16:creationId xmlns="" xmlns:a16="http://schemas.microsoft.com/office/drawing/2014/main" id="{048A3FF8-CE65-4396-8A00-1159189F5E06}"/>
              </a:ext>
            </a:extLst>
          </p:cNvPr>
          <p:cNvSpPr>
            <a:spLocks noGrp="1"/>
          </p:cNvSpPr>
          <p:nvPr>
            <p:ph orient="vert" sz="quarter" idx="54" hasCustomPrompt="1"/>
          </p:nvPr>
        </p:nvSpPr>
        <p:spPr>
          <a:xfrm>
            <a:off x="1814399" y="2457249"/>
            <a:ext cx="5388087"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55" name="縦書きコンテンツ プレースホルダー 3">
            <a:extLst>
              <a:ext uri="{FF2B5EF4-FFF2-40B4-BE49-F238E27FC236}">
                <a16:creationId xmlns="" xmlns:a16="http://schemas.microsoft.com/office/drawing/2014/main" id="{02F54D16-E432-4682-9A2C-49C73511F05C}"/>
              </a:ext>
            </a:extLst>
          </p:cNvPr>
          <p:cNvSpPr>
            <a:spLocks noGrp="1"/>
          </p:cNvSpPr>
          <p:nvPr>
            <p:ph orient="vert" sz="quarter" idx="55" hasCustomPrompt="1"/>
          </p:nvPr>
        </p:nvSpPr>
        <p:spPr>
          <a:xfrm>
            <a:off x="1814401" y="2776258"/>
            <a:ext cx="5388088"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6" name="縦書きコンテンツ プレースホルダー 3">
            <a:extLst>
              <a:ext uri="{FF2B5EF4-FFF2-40B4-BE49-F238E27FC236}">
                <a16:creationId xmlns="" xmlns:a16="http://schemas.microsoft.com/office/drawing/2014/main" id="{CE78B564-345B-4F7A-8C3B-FA739E2B9F84}"/>
              </a:ext>
            </a:extLst>
          </p:cNvPr>
          <p:cNvSpPr>
            <a:spLocks noGrp="1"/>
          </p:cNvSpPr>
          <p:nvPr>
            <p:ph orient="vert" sz="quarter" idx="56" hasCustomPrompt="1"/>
          </p:nvPr>
        </p:nvSpPr>
        <p:spPr>
          <a:xfrm>
            <a:off x="1814401" y="3138766"/>
            <a:ext cx="5388088"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9" name="縦書きコンテンツ プレースホルダー 3">
            <a:extLst>
              <a:ext uri="{FF2B5EF4-FFF2-40B4-BE49-F238E27FC236}">
                <a16:creationId xmlns="" xmlns:a16="http://schemas.microsoft.com/office/drawing/2014/main" id="{7AB818AB-94CC-4A6E-80DD-D5D57217AA12}"/>
              </a:ext>
            </a:extLst>
          </p:cNvPr>
          <p:cNvSpPr>
            <a:spLocks noGrp="1"/>
          </p:cNvSpPr>
          <p:nvPr>
            <p:ph orient="vert" sz="quarter" idx="59" hasCustomPrompt="1"/>
          </p:nvPr>
        </p:nvSpPr>
        <p:spPr>
          <a:xfrm>
            <a:off x="1814400" y="414597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0" name="コンテンツ プレースホルダー 6">
            <a:extLst>
              <a:ext uri="{FF2B5EF4-FFF2-40B4-BE49-F238E27FC236}">
                <a16:creationId xmlns="" xmlns:a16="http://schemas.microsoft.com/office/drawing/2014/main" id="{ED7E5473-E046-444F-BB00-B794DAA546CB}"/>
              </a:ext>
            </a:extLst>
          </p:cNvPr>
          <p:cNvSpPr>
            <a:spLocks noGrp="1"/>
          </p:cNvSpPr>
          <p:nvPr>
            <p:ph sz="quarter" idx="60" hasCustomPrompt="1"/>
          </p:nvPr>
        </p:nvSpPr>
        <p:spPr>
          <a:xfrm>
            <a:off x="1814400" y="3664800"/>
            <a:ext cx="5388086"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62" name="縦書きコンテンツ プレースホルダー 3">
            <a:extLst>
              <a:ext uri="{FF2B5EF4-FFF2-40B4-BE49-F238E27FC236}">
                <a16:creationId xmlns="" xmlns:a16="http://schemas.microsoft.com/office/drawing/2014/main" id="{8CF6E0F9-ECF8-469F-9E4F-7DD5CBD1123F}"/>
              </a:ext>
            </a:extLst>
          </p:cNvPr>
          <p:cNvSpPr>
            <a:spLocks noGrp="1"/>
          </p:cNvSpPr>
          <p:nvPr>
            <p:ph orient="vert" sz="quarter" idx="61" hasCustomPrompt="1"/>
          </p:nvPr>
        </p:nvSpPr>
        <p:spPr>
          <a:xfrm>
            <a:off x="2649601" y="4132647"/>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3" name="縦書きコンテンツ プレースホルダー 3">
            <a:extLst>
              <a:ext uri="{FF2B5EF4-FFF2-40B4-BE49-F238E27FC236}">
                <a16:creationId xmlns="" xmlns:a16="http://schemas.microsoft.com/office/drawing/2014/main" id="{1C60B2EA-64CA-4F63-BE4A-FA69E9AEBCB8}"/>
              </a:ext>
            </a:extLst>
          </p:cNvPr>
          <p:cNvSpPr>
            <a:spLocks noGrp="1"/>
          </p:cNvSpPr>
          <p:nvPr>
            <p:ph orient="vert" sz="quarter" idx="62" hasCustomPrompt="1"/>
          </p:nvPr>
        </p:nvSpPr>
        <p:spPr>
          <a:xfrm>
            <a:off x="2649601" y="4495155"/>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4" name="コンテンツ プレースホルダー 6">
            <a:extLst>
              <a:ext uri="{FF2B5EF4-FFF2-40B4-BE49-F238E27FC236}">
                <a16:creationId xmlns="" xmlns:a16="http://schemas.microsoft.com/office/drawing/2014/main" id="{8D6640B9-C0DE-4CC2-84F3-32057143F945}"/>
              </a:ext>
            </a:extLst>
          </p:cNvPr>
          <p:cNvSpPr>
            <a:spLocks noGrp="1"/>
          </p:cNvSpPr>
          <p:nvPr>
            <p:ph sz="quarter" idx="63" hasCustomPrompt="1"/>
          </p:nvPr>
        </p:nvSpPr>
        <p:spPr>
          <a:xfrm>
            <a:off x="1814400" y="6321600"/>
            <a:ext cx="5388086"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76" name="縦書きコンテンツ プレースホルダー 3">
            <a:extLst>
              <a:ext uri="{FF2B5EF4-FFF2-40B4-BE49-F238E27FC236}">
                <a16:creationId xmlns="" xmlns:a16="http://schemas.microsoft.com/office/drawing/2014/main" id="{65FE88F0-33C7-4771-B2A4-C139B08B5115}"/>
              </a:ext>
            </a:extLst>
          </p:cNvPr>
          <p:cNvSpPr>
            <a:spLocks noGrp="1"/>
          </p:cNvSpPr>
          <p:nvPr>
            <p:ph orient="vert" sz="quarter" idx="64" hasCustomPrompt="1"/>
          </p:nvPr>
        </p:nvSpPr>
        <p:spPr>
          <a:xfrm>
            <a:off x="2649601" y="4815391"/>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77" name="縦書きコンテンツ プレースホルダー 3">
            <a:extLst>
              <a:ext uri="{FF2B5EF4-FFF2-40B4-BE49-F238E27FC236}">
                <a16:creationId xmlns="" xmlns:a16="http://schemas.microsoft.com/office/drawing/2014/main" id="{B5253674-2CCD-4A87-85C5-A5632782076C}"/>
              </a:ext>
            </a:extLst>
          </p:cNvPr>
          <p:cNvSpPr>
            <a:spLocks noGrp="1"/>
          </p:cNvSpPr>
          <p:nvPr>
            <p:ph orient="vert" sz="quarter" idx="65" hasCustomPrompt="1"/>
          </p:nvPr>
        </p:nvSpPr>
        <p:spPr>
          <a:xfrm>
            <a:off x="2649601" y="5177899"/>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78" name="縦書きコンテンツ プレースホルダー 3">
            <a:extLst>
              <a:ext uri="{FF2B5EF4-FFF2-40B4-BE49-F238E27FC236}">
                <a16:creationId xmlns="" xmlns:a16="http://schemas.microsoft.com/office/drawing/2014/main" id="{0A944ED6-23A8-4374-A16E-A4B13EA11606}"/>
              </a:ext>
            </a:extLst>
          </p:cNvPr>
          <p:cNvSpPr>
            <a:spLocks noGrp="1"/>
          </p:cNvSpPr>
          <p:nvPr>
            <p:ph orient="vert" sz="quarter" idx="66" hasCustomPrompt="1"/>
          </p:nvPr>
        </p:nvSpPr>
        <p:spPr>
          <a:xfrm>
            <a:off x="2649601" y="5500113"/>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79" name="縦書きコンテンツ プレースホルダー 3">
            <a:extLst>
              <a:ext uri="{FF2B5EF4-FFF2-40B4-BE49-F238E27FC236}">
                <a16:creationId xmlns="" xmlns:a16="http://schemas.microsoft.com/office/drawing/2014/main" id="{5F2349BA-CCF2-4447-9E4A-F136439F7AE0}"/>
              </a:ext>
            </a:extLst>
          </p:cNvPr>
          <p:cNvSpPr>
            <a:spLocks noGrp="1"/>
          </p:cNvSpPr>
          <p:nvPr>
            <p:ph orient="vert" sz="quarter" idx="67" hasCustomPrompt="1"/>
          </p:nvPr>
        </p:nvSpPr>
        <p:spPr>
          <a:xfrm>
            <a:off x="2649601" y="5862621"/>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1" name="縦書きコンテンツ プレースホルダー 3">
            <a:extLst>
              <a:ext uri="{FF2B5EF4-FFF2-40B4-BE49-F238E27FC236}">
                <a16:creationId xmlns="" xmlns:a16="http://schemas.microsoft.com/office/drawing/2014/main" id="{EFCAA67A-5912-4083-84CC-15076E6CA219}"/>
              </a:ext>
            </a:extLst>
          </p:cNvPr>
          <p:cNvSpPr>
            <a:spLocks noGrp="1"/>
          </p:cNvSpPr>
          <p:nvPr>
            <p:ph orient="vert" sz="quarter" idx="69" hasCustomPrompt="1"/>
          </p:nvPr>
        </p:nvSpPr>
        <p:spPr>
          <a:xfrm>
            <a:off x="2649601" y="6789447"/>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2" name="縦書きコンテンツ プレースホルダー 3">
            <a:extLst>
              <a:ext uri="{FF2B5EF4-FFF2-40B4-BE49-F238E27FC236}">
                <a16:creationId xmlns="" xmlns:a16="http://schemas.microsoft.com/office/drawing/2014/main" id="{49CCEA90-40AA-4A68-8EBD-A0986977CA15}"/>
              </a:ext>
            </a:extLst>
          </p:cNvPr>
          <p:cNvSpPr>
            <a:spLocks noGrp="1"/>
          </p:cNvSpPr>
          <p:nvPr>
            <p:ph orient="vert" sz="quarter" idx="70" hasCustomPrompt="1"/>
          </p:nvPr>
        </p:nvSpPr>
        <p:spPr>
          <a:xfrm>
            <a:off x="2649601" y="7151955"/>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3" name="縦書きコンテンツ プレースホルダー 3">
            <a:extLst>
              <a:ext uri="{FF2B5EF4-FFF2-40B4-BE49-F238E27FC236}">
                <a16:creationId xmlns="" xmlns:a16="http://schemas.microsoft.com/office/drawing/2014/main" id="{B0558A2B-477C-4878-962E-E7229DE23A81}"/>
              </a:ext>
            </a:extLst>
          </p:cNvPr>
          <p:cNvSpPr>
            <a:spLocks noGrp="1"/>
          </p:cNvSpPr>
          <p:nvPr>
            <p:ph orient="vert" sz="quarter" idx="71" hasCustomPrompt="1"/>
          </p:nvPr>
        </p:nvSpPr>
        <p:spPr>
          <a:xfrm>
            <a:off x="2649601" y="7472191"/>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4" name="縦書きコンテンツ プレースホルダー 3">
            <a:extLst>
              <a:ext uri="{FF2B5EF4-FFF2-40B4-BE49-F238E27FC236}">
                <a16:creationId xmlns="" xmlns:a16="http://schemas.microsoft.com/office/drawing/2014/main" id="{4636E897-6C15-4EBB-8289-E700D64CBF6F}"/>
              </a:ext>
            </a:extLst>
          </p:cNvPr>
          <p:cNvSpPr>
            <a:spLocks noGrp="1"/>
          </p:cNvSpPr>
          <p:nvPr>
            <p:ph orient="vert" sz="quarter" idx="72" hasCustomPrompt="1"/>
          </p:nvPr>
        </p:nvSpPr>
        <p:spPr>
          <a:xfrm>
            <a:off x="2649601" y="7834699"/>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5" name="縦書きコンテンツ プレースホルダー 3">
            <a:extLst>
              <a:ext uri="{FF2B5EF4-FFF2-40B4-BE49-F238E27FC236}">
                <a16:creationId xmlns="" xmlns:a16="http://schemas.microsoft.com/office/drawing/2014/main" id="{3AD76609-6C24-4036-8C34-637287631891}"/>
              </a:ext>
            </a:extLst>
          </p:cNvPr>
          <p:cNvSpPr>
            <a:spLocks noGrp="1"/>
          </p:cNvSpPr>
          <p:nvPr>
            <p:ph orient="vert" sz="quarter" idx="73" hasCustomPrompt="1"/>
          </p:nvPr>
        </p:nvSpPr>
        <p:spPr>
          <a:xfrm>
            <a:off x="2649601" y="8156913"/>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6" name="縦書きコンテンツ プレースホルダー 3">
            <a:extLst>
              <a:ext uri="{FF2B5EF4-FFF2-40B4-BE49-F238E27FC236}">
                <a16:creationId xmlns="" xmlns:a16="http://schemas.microsoft.com/office/drawing/2014/main" id="{DA4DDA1D-E98F-4B1B-964E-FC0508D79538}"/>
              </a:ext>
            </a:extLst>
          </p:cNvPr>
          <p:cNvSpPr>
            <a:spLocks noGrp="1"/>
          </p:cNvSpPr>
          <p:nvPr>
            <p:ph orient="vert" sz="quarter" idx="74" hasCustomPrompt="1"/>
          </p:nvPr>
        </p:nvSpPr>
        <p:spPr>
          <a:xfrm>
            <a:off x="2649601" y="8519421"/>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93" name="縦書きコンテンツ プレースホルダー 3">
            <a:extLst>
              <a:ext uri="{FF2B5EF4-FFF2-40B4-BE49-F238E27FC236}">
                <a16:creationId xmlns="" xmlns:a16="http://schemas.microsoft.com/office/drawing/2014/main" id="{8CD71C86-B81F-4577-AA65-AD26D7B84110}"/>
              </a:ext>
            </a:extLst>
          </p:cNvPr>
          <p:cNvSpPr>
            <a:spLocks noGrp="1"/>
          </p:cNvSpPr>
          <p:nvPr>
            <p:ph orient="vert" sz="quarter" idx="75" hasCustomPrompt="1"/>
          </p:nvPr>
        </p:nvSpPr>
        <p:spPr>
          <a:xfrm>
            <a:off x="1814400" y="483046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4" name="縦書きコンテンツ プレースホルダー 3">
            <a:extLst>
              <a:ext uri="{FF2B5EF4-FFF2-40B4-BE49-F238E27FC236}">
                <a16:creationId xmlns="" xmlns:a16="http://schemas.microsoft.com/office/drawing/2014/main" id="{AF8DE580-4268-49BD-901B-C89ED233CE5F}"/>
              </a:ext>
            </a:extLst>
          </p:cNvPr>
          <p:cNvSpPr>
            <a:spLocks noGrp="1"/>
          </p:cNvSpPr>
          <p:nvPr>
            <p:ph orient="vert" sz="quarter" idx="76" hasCustomPrompt="1"/>
          </p:nvPr>
        </p:nvSpPr>
        <p:spPr>
          <a:xfrm>
            <a:off x="1814400" y="550299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5" name="縦書きコンテンツ プレースホルダー 3">
            <a:extLst>
              <a:ext uri="{FF2B5EF4-FFF2-40B4-BE49-F238E27FC236}">
                <a16:creationId xmlns="" xmlns:a16="http://schemas.microsoft.com/office/drawing/2014/main" id="{16362652-630A-41DD-AA93-513DB02F9167}"/>
              </a:ext>
            </a:extLst>
          </p:cNvPr>
          <p:cNvSpPr>
            <a:spLocks noGrp="1"/>
          </p:cNvSpPr>
          <p:nvPr>
            <p:ph orient="vert" sz="quarter" idx="77" hasCustomPrompt="1"/>
          </p:nvPr>
        </p:nvSpPr>
        <p:spPr>
          <a:xfrm>
            <a:off x="1814400" y="6810094"/>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6" name="縦書きコンテンツ プレースホルダー 3">
            <a:extLst>
              <a:ext uri="{FF2B5EF4-FFF2-40B4-BE49-F238E27FC236}">
                <a16:creationId xmlns="" xmlns:a16="http://schemas.microsoft.com/office/drawing/2014/main" id="{3F942227-BBD2-4353-B049-11B9063F73AF}"/>
              </a:ext>
            </a:extLst>
          </p:cNvPr>
          <p:cNvSpPr>
            <a:spLocks noGrp="1"/>
          </p:cNvSpPr>
          <p:nvPr>
            <p:ph orient="vert" sz="quarter" idx="78" hasCustomPrompt="1"/>
          </p:nvPr>
        </p:nvSpPr>
        <p:spPr>
          <a:xfrm>
            <a:off x="1814400" y="749457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7" name="縦書きコンテンツ プレースホルダー 3">
            <a:extLst>
              <a:ext uri="{FF2B5EF4-FFF2-40B4-BE49-F238E27FC236}">
                <a16:creationId xmlns="" xmlns:a16="http://schemas.microsoft.com/office/drawing/2014/main" id="{56FDF95B-52D8-4184-ABB5-4D33830F7408}"/>
              </a:ext>
            </a:extLst>
          </p:cNvPr>
          <p:cNvSpPr>
            <a:spLocks noGrp="1"/>
          </p:cNvSpPr>
          <p:nvPr>
            <p:ph orient="vert" sz="quarter" idx="79" hasCustomPrompt="1"/>
          </p:nvPr>
        </p:nvSpPr>
        <p:spPr>
          <a:xfrm>
            <a:off x="1814400" y="8167113"/>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8" name="縦書きコンテンツ プレースホルダー 3">
            <a:extLst>
              <a:ext uri="{FF2B5EF4-FFF2-40B4-BE49-F238E27FC236}">
                <a16:creationId xmlns="" xmlns:a16="http://schemas.microsoft.com/office/drawing/2014/main" id="{A7DD06B1-C1B3-4448-B6A2-1B3248A8B757}"/>
              </a:ext>
            </a:extLst>
          </p:cNvPr>
          <p:cNvSpPr>
            <a:spLocks noGrp="1"/>
          </p:cNvSpPr>
          <p:nvPr>
            <p:ph orient="vert" sz="quarter" idx="80" hasCustomPrompt="1"/>
          </p:nvPr>
        </p:nvSpPr>
        <p:spPr>
          <a:xfrm>
            <a:off x="1814400" y="89280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410655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講演会用_4">
    <p:spTree>
      <p:nvGrpSpPr>
        <p:cNvPr id="1" name=""/>
        <p:cNvGrpSpPr/>
        <p:nvPr/>
      </p:nvGrpSpPr>
      <p:grpSpPr>
        <a:xfrm>
          <a:off x="0" y="0"/>
          <a:ext cx="0" cy="0"/>
          <a:chOff x="0" y="0"/>
          <a:chExt cx="0" cy="0"/>
        </a:xfrm>
      </p:grpSpPr>
      <p:pic>
        <p:nvPicPr>
          <p:cNvPr id="6" name="図 5" descr="屋内, グリーン, 部屋, テーブル が含まれている画像&#10;&#10;自動的に生成された説明">
            <a:extLst>
              <a:ext uri="{FF2B5EF4-FFF2-40B4-BE49-F238E27FC236}">
                <a16:creationId xmlns="" xmlns:a16="http://schemas.microsoft.com/office/drawing/2014/main" id="{D6B56A6A-C283-43CA-9E61-F491551111CC}"/>
              </a:ext>
            </a:extLst>
          </p:cNvPr>
          <p:cNvPicPr>
            <a:picLocks noChangeAspect="1"/>
          </p:cNvPicPr>
          <p:nvPr userDrawn="1"/>
        </p:nvPicPr>
        <p:blipFill>
          <a:blip r:embed="rId2"/>
          <a:stretch>
            <a:fillRect/>
          </a:stretch>
        </p:blipFill>
        <p:spPr>
          <a:xfrm>
            <a:off x="544" y="0"/>
            <a:ext cx="7562306" cy="10703102"/>
          </a:xfrm>
          <a:prstGeom prst="rect">
            <a:avLst/>
          </a:prstGeom>
        </p:spPr>
      </p:pic>
      <p:sp>
        <p:nvSpPr>
          <p:cNvPr id="24" name="タイトル 1">
            <a:extLst>
              <a:ext uri="{FF2B5EF4-FFF2-40B4-BE49-F238E27FC236}">
                <a16:creationId xmlns="" xmlns:a16="http://schemas.microsoft.com/office/drawing/2014/main" id="{02E202C3-EB71-4AC4-89C0-49AE398F2177}"/>
              </a:ext>
            </a:extLst>
          </p:cNvPr>
          <p:cNvSpPr>
            <a:spLocks noGrp="1"/>
          </p:cNvSpPr>
          <p:nvPr>
            <p:ph type="title" hasCustomPrompt="1"/>
          </p:nvPr>
        </p:nvSpPr>
        <p:spPr>
          <a:xfrm>
            <a:off x="23904" y="1472400"/>
            <a:ext cx="7518400"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31" name="縦書きコンテンツ プレースホルダー 3">
            <a:extLst>
              <a:ext uri="{FF2B5EF4-FFF2-40B4-BE49-F238E27FC236}">
                <a16:creationId xmlns="" xmlns:a16="http://schemas.microsoft.com/office/drawing/2014/main" id="{3DB2D0E3-3D64-446C-ACCE-AF38E54F9157}"/>
              </a:ext>
            </a:extLst>
          </p:cNvPr>
          <p:cNvSpPr>
            <a:spLocks noGrp="1"/>
          </p:cNvSpPr>
          <p:nvPr>
            <p:ph orient="vert" sz="quarter" idx="52" hasCustomPrompt="1"/>
          </p:nvPr>
        </p:nvSpPr>
        <p:spPr>
          <a:xfrm>
            <a:off x="1846800" y="2941941"/>
            <a:ext cx="5355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32" name="縦書きコンテンツ プレースホルダー 3">
            <a:extLst>
              <a:ext uri="{FF2B5EF4-FFF2-40B4-BE49-F238E27FC236}">
                <a16:creationId xmlns="" xmlns:a16="http://schemas.microsoft.com/office/drawing/2014/main" id="{7F23414F-954B-460A-9674-580E68CA915D}"/>
              </a:ext>
            </a:extLst>
          </p:cNvPr>
          <p:cNvSpPr>
            <a:spLocks noGrp="1"/>
          </p:cNvSpPr>
          <p:nvPr>
            <p:ph orient="vert" sz="quarter" idx="53" hasCustomPrompt="1"/>
          </p:nvPr>
        </p:nvSpPr>
        <p:spPr>
          <a:xfrm>
            <a:off x="1846800" y="3268470"/>
            <a:ext cx="53556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33" name="縦書きコンテンツ プレースホルダー 3">
            <a:extLst>
              <a:ext uri="{FF2B5EF4-FFF2-40B4-BE49-F238E27FC236}">
                <a16:creationId xmlns="" xmlns:a16="http://schemas.microsoft.com/office/drawing/2014/main" id="{11F91651-0EA7-4DBF-B584-962A17505449}"/>
              </a:ext>
            </a:extLst>
          </p:cNvPr>
          <p:cNvSpPr>
            <a:spLocks noGrp="1"/>
          </p:cNvSpPr>
          <p:nvPr>
            <p:ph orient="vert" sz="quarter" idx="54" hasCustomPrompt="1"/>
          </p:nvPr>
        </p:nvSpPr>
        <p:spPr>
          <a:xfrm>
            <a:off x="1846800" y="3611770"/>
            <a:ext cx="5355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4" name="縦書きコンテンツ プレースホルダー 3">
            <a:extLst>
              <a:ext uri="{FF2B5EF4-FFF2-40B4-BE49-F238E27FC236}">
                <a16:creationId xmlns="" xmlns:a16="http://schemas.microsoft.com/office/drawing/2014/main" id="{6A6C1772-0FB1-4CAF-8B6E-EE398C4B293C}"/>
              </a:ext>
            </a:extLst>
          </p:cNvPr>
          <p:cNvSpPr>
            <a:spLocks noGrp="1"/>
          </p:cNvSpPr>
          <p:nvPr>
            <p:ph orient="vert" sz="quarter" idx="55" hasCustomPrompt="1"/>
          </p:nvPr>
        </p:nvSpPr>
        <p:spPr>
          <a:xfrm>
            <a:off x="1846800" y="4045393"/>
            <a:ext cx="53556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5" name="縦書きコンテンツ プレースホルダー 3">
            <a:extLst>
              <a:ext uri="{FF2B5EF4-FFF2-40B4-BE49-F238E27FC236}">
                <a16:creationId xmlns="" xmlns:a16="http://schemas.microsoft.com/office/drawing/2014/main" id="{DD3DF287-1605-4AAE-8B7B-7D707481BBC9}"/>
              </a:ext>
            </a:extLst>
          </p:cNvPr>
          <p:cNvSpPr>
            <a:spLocks noGrp="1"/>
          </p:cNvSpPr>
          <p:nvPr>
            <p:ph orient="vert" sz="quarter" idx="56" hasCustomPrompt="1"/>
          </p:nvPr>
        </p:nvSpPr>
        <p:spPr>
          <a:xfrm>
            <a:off x="1846800" y="4768386"/>
            <a:ext cx="53556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6" name="縦書きコンテンツ プレースホルダー 3">
            <a:extLst>
              <a:ext uri="{FF2B5EF4-FFF2-40B4-BE49-F238E27FC236}">
                <a16:creationId xmlns="" xmlns:a16="http://schemas.microsoft.com/office/drawing/2014/main" id="{6CFB4B98-FA4F-41B0-B02B-5FC5370AEE62}"/>
              </a:ext>
            </a:extLst>
          </p:cNvPr>
          <p:cNvSpPr>
            <a:spLocks noGrp="1"/>
          </p:cNvSpPr>
          <p:nvPr>
            <p:ph orient="vert" sz="quarter" idx="57" hasCustomPrompt="1"/>
          </p:nvPr>
        </p:nvSpPr>
        <p:spPr>
          <a:xfrm>
            <a:off x="1846800" y="6167697"/>
            <a:ext cx="53556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7" name="縦書きコンテンツ プレースホルダー 3">
            <a:extLst>
              <a:ext uri="{FF2B5EF4-FFF2-40B4-BE49-F238E27FC236}">
                <a16:creationId xmlns="" xmlns:a16="http://schemas.microsoft.com/office/drawing/2014/main" id="{5AFD526F-1830-4552-882D-201B4477B4BF}"/>
              </a:ext>
            </a:extLst>
          </p:cNvPr>
          <p:cNvSpPr>
            <a:spLocks noGrp="1"/>
          </p:cNvSpPr>
          <p:nvPr>
            <p:ph orient="vert" sz="quarter" idx="58" hasCustomPrompt="1"/>
          </p:nvPr>
        </p:nvSpPr>
        <p:spPr>
          <a:xfrm>
            <a:off x="1846800" y="6890690"/>
            <a:ext cx="53556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8" name="コンテンツ プレースホルダー 6">
            <a:extLst>
              <a:ext uri="{FF2B5EF4-FFF2-40B4-BE49-F238E27FC236}">
                <a16:creationId xmlns="" xmlns:a16="http://schemas.microsoft.com/office/drawing/2014/main" id="{692AEE70-994D-45B0-968C-D3DAD9168763}"/>
              </a:ext>
            </a:extLst>
          </p:cNvPr>
          <p:cNvSpPr>
            <a:spLocks noGrp="1"/>
          </p:cNvSpPr>
          <p:nvPr>
            <p:ph sz="quarter" idx="60" hasCustomPrompt="1"/>
          </p:nvPr>
        </p:nvSpPr>
        <p:spPr>
          <a:xfrm>
            <a:off x="0" y="5428800"/>
            <a:ext cx="756284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9" name="縦書きコンテンツ プレースホルダー 3">
            <a:extLst>
              <a:ext uri="{FF2B5EF4-FFF2-40B4-BE49-F238E27FC236}">
                <a16:creationId xmlns="" xmlns:a16="http://schemas.microsoft.com/office/drawing/2014/main" id="{346FBCF4-2A5A-4BA6-BD41-7582E7B05863}"/>
              </a:ext>
            </a:extLst>
          </p:cNvPr>
          <p:cNvSpPr>
            <a:spLocks noGrp="1"/>
          </p:cNvSpPr>
          <p:nvPr>
            <p:ph orient="vert" sz="quarter" idx="63" hasCustomPrompt="1"/>
          </p:nvPr>
        </p:nvSpPr>
        <p:spPr>
          <a:xfrm>
            <a:off x="741600" y="75924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13908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講演会用_5">
    <p:spTree>
      <p:nvGrpSpPr>
        <p:cNvPr id="1" name=""/>
        <p:cNvGrpSpPr/>
        <p:nvPr/>
      </p:nvGrpSpPr>
      <p:grpSpPr>
        <a:xfrm>
          <a:off x="0" y="0"/>
          <a:ext cx="0" cy="0"/>
          <a:chOff x="0" y="0"/>
          <a:chExt cx="0" cy="0"/>
        </a:xfrm>
      </p:grpSpPr>
      <p:pic>
        <p:nvPicPr>
          <p:cNvPr id="6" name="図 5" descr="水, 女性, スキー, 立つ が含まれている画像&#10;&#10;自動的に生成された説明">
            <a:extLst>
              <a:ext uri="{FF2B5EF4-FFF2-40B4-BE49-F238E27FC236}">
                <a16:creationId xmlns="" xmlns:a16="http://schemas.microsoft.com/office/drawing/2014/main" id="{4041A501-4529-4D33-8651-BD4A98C7010C}"/>
              </a:ext>
            </a:extLst>
          </p:cNvPr>
          <p:cNvPicPr>
            <a:picLocks noChangeAspect="1"/>
          </p:cNvPicPr>
          <p:nvPr userDrawn="1"/>
        </p:nvPicPr>
        <p:blipFill>
          <a:blip r:embed="rId2"/>
          <a:stretch>
            <a:fillRect/>
          </a:stretch>
        </p:blipFill>
        <p:spPr>
          <a:xfrm>
            <a:off x="1" y="-38636"/>
            <a:ext cx="7568804" cy="10712299"/>
          </a:xfrm>
          <a:prstGeom prst="rect">
            <a:avLst/>
          </a:prstGeom>
        </p:spPr>
      </p:pic>
      <p:sp>
        <p:nvSpPr>
          <p:cNvPr id="2" name="タイトル 1">
            <a:extLst>
              <a:ext uri="{FF2B5EF4-FFF2-40B4-BE49-F238E27FC236}">
                <a16:creationId xmlns="" xmlns:a16="http://schemas.microsoft.com/office/drawing/2014/main" id="{187691A1-FFD7-4BD4-8301-32BFBBE88136}"/>
              </a:ext>
            </a:extLst>
          </p:cNvPr>
          <p:cNvSpPr>
            <a:spLocks noGrp="1"/>
          </p:cNvSpPr>
          <p:nvPr>
            <p:ph type="title" hasCustomPrompt="1"/>
          </p:nvPr>
        </p:nvSpPr>
        <p:spPr>
          <a:xfrm>
            <a:off x="23904" y="522000"/>
            <a:ext cx="7518400" cy="964800"/>
          </a:xfrm>
        </p:spPr>
        <p:txBody>
          <a:bodyPr/>
          <a:lstStyle>
            <a:lvl1pPr>
              <a:defRPr sz="4800" b="1">
                <a:solidFill>
                  <a:srgbClr val="036478"/>
                </a:solidFill>
              </a:defRPr>
            </a:lvl1pPr>
          </a:lstStyle>
          <a:p>
            <a:r>
              <a:rPr kumimoji="1" lang="ja-JP" altLang="en-US" dirty="0"/>
              <a:t>学術講演会</a:t>
            </a:r>
          </a:p>
        </p:txBody>
      </p:sp>
      <p:sp>
        <p:nvSpPr>
          <p:cNvPr id="26" name="縦書きコンテンツ プレースホルダー 3">
            <a:extLst>
              <a:ext uri="{FF2B5EF4-FFF2-40B4-BE49-F238E27FC236}">
                <a16:creationId xmlns="" xmlns:a16="http://schemas.microsoft.com/office/drawing/2014/main" id="{E18CD678-F3F8-45FB-96C5-10947D29373E}"/>
              </a:ext>
            </a:extLst>
          </p:cNvPr>
          <p:cNvSpPr>
            <a:spLocks noGrp="1"/>
          </p:cNvSpPr>
          <p:nvPr>
            <p:ph orient="vert" sz="quarter" idx="52" hasCustomPrompt="1"/>
          </p:nvPr>
        </p:nvSpPr>
        <p:spPr>
          <a:xfrm>
            <a:off x="1587600" y="1878491"/>
            <a:ext cx="5614888" cy="69559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7" name="縦書きコンテンツ プレースホルダー 3">
            <a:extLst>
              <a:ext uri="{FF2B5EF4-FFF2-40B4-BE49-F238E27FC236}">
                <a16:creationId xmlns="" xmlns:a16="http://schemas.microsoft.com/office/drawing/2014/main" id="{73DAB381-D617-462F-915A-593234C5D8AC}"/>
              </a:ext>
            </a:extLst>
          </p:cNvPr>
          <p:cNvSpPr>
            <a:spLocks noGrp="1"/>
          </p:cNvSpPr>
          <p:nvPr>
            <p:ph orient="vert" sz="quarter" idx="53" hasCustomPrompt="1"/>
          </p:nvPr>
        </p:nvSpPr>
        <p:spPr>
          <a:xfrm>
            <a:off x="1587600" y="2559143"/>
            <a:ext cx="56148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8" name="縦書きコンテンツ プレースホルダー 3">
            <a:extLst>
              <a:ext uri="{FF2B5EF4-FFF2-40B4-BE49-F238E27FC236}">
                <a16:creationId xmlns="" xmlns:a16="http://schemas.microsoft.com/office/drawing/2014/main" id="{5CA44ACB-9E08-4D52-9453-762D43CF7953}"/>
              </a:ext>
            </a:extLst>
          </p:cNvPr>
          <p:cNvSpPr>
            <a:spLocks noGrp="1"/>
          </p:cNvSpPr>
          <p:nvPr>
            <p:ph orient="vert" sz="quarter" idx="54" hasCustomPrompt="1"/>
          </p:nvPr>
        </p:nvSpPr>
        <p:spPr>
          <a:xfrm>
            <a:off x="1587600" y="2923519"/>
            <a:ext cx="56148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9" name="縦書きコンテンツ プレースホルダー 3">
            <a:extLst>
              <a:ext uri="{FF2B5EF4-FFF2-40B4-BE49-F238E27FC236}">
                <a16:creationId xmlns="" xmlns:a16="http://schemas.microsoft.com/office/drawing/2014/main" id="{5F541590-8DC0-47C8-90D2-A4FFDE4E42CA}"/>
              </a:ext>
            </a:extLst>
          </p:cNvPr>
          <p:cNvSpPr>
            <a:spLocks noGrp="1"/>
          </p:cNvSpPr>
          <p:nvPr>
            <p:ph orient="vert" sz="quarter" idx="55" hasCustomPrompt="1"/>
          </p:nvPr>
        </p:nvSpPr>
        <p:spPr>
          <a:xfrm>
            <a:off x="1825200" y="3220292"/>
            <a:ext cx="53772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 xmlns:a16="http://schemas.microsoft.com/office/drawing/2014/main" id="{A7B36CFF-0AB5-47AD-800A-D90D4DEB8E85}"/>
              </a:ext>
            </a:extLst>
          </p:cNvPr>
          <p:cNvSpPr>
            <a:spLocks noGrp="1"/>
          </p:cNvSpPr>
          <p:nvPr>
            <p:ph orient="vert" sz="quarter" idx="56" hasCustomPrompt="1"/>
          </p:nvPr>
        </p:nvSpPr>
        <p:spPr>
          <a:xfrm>
            <a:off x="1825200" y="3593385"/>
            <a:ext cx="5377288" cy="30640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1" name="コンテンツ プレースホルダー 6">
            <a:extLst>
              <a:ext uri="{FF2B5EF4-FFF2-40B4-BE49-F238E27FC236}">
                <a16:creationId xmlns="" xmlns:a16="http://schemas.microsoft.com/office/drawing/2014/main" id="{DD82E439-50FB-4AC0-875C-2AE101F88645}"/>
              </a:ext>
            </a:extLst>
          </p:cNvPr>
          <p:cNvSpPr>
            <a:spLocks noGrp="1"/>
          </p:cNvSpPr>
          <p:nvPr>
            <p:ph sz="quarter" idx="60" hasCustomPrompt="1"/>
          </p:nvPr>
        </p:nvSpPr>
        <p:spPr>
          <a:xfrm>
            <a:off x="1825201" y="4100401"/>
            <a:ext cx="5377288" cy="464540"/>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2" name="縦書きコンテンツ プレースホルダー 3">
            <a:extLst>
              <a:ext uri="{FF2B5EF4-FFF2-40B4-BE49-F238E27FC236}">
                <a16:creationId xmlns="" xmlns:a16="http://schemas.microsoft.com/office/drawing/2014/main" id="{2F3BA1F8-2C79-4411-98A2-1BC1E313F55B}"/>
              </a:ext>
            </a:extLst>
          </p:cNvPr>
          <p:cNvSpPr>
            <a:spLocks noGrp="1"/>
          </p:cNvSpPr>
          <p:nvPr>
            <p:ph orient="vert" sz="quarter" idx="63" hasCustomPrompt="1"/>
          </p:nvPr>
        </p:nvSpPr>
        <p:spPr>
          <a:xfrm>
            <a:off x="1825200" y="92952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
        <p:nvSpPr>
          <p:cNvPr id="33" name="コンテンツ プレースホルダー 6">
            <a:extLst>
              <a:ext uri="{FF2B5EF4-FFF2-40B4-BE49-F238E27FC236}">
                <a16:creationId xmlns="" xmlns:a16="http://schemas.microsoft.com/office/drawing/2014/main" id="{3F8C1EC8-25DC-42C8-A9AA-55659AA988CC}"/>
              </a:ext>
            </a:extLst>
          </p:cNvPr>
          <p:cNvSpPr>
            <a:spLocks noGrp="1"/>
          </p:cNvSpPr>
          <p:nvPr>
            <p:ph sz="quarter" idx="64" hasCustomPrompt="1"/>
          </p:nvPr>
        </p:nvSpPr>
        <p:spPr>
          <a:xfrm>
            <a:off x="1825201" y="6771600"/>
            <a:ext cx="5377288" cy="464540"/>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4" name="縦書きコンテンツ プレースホルダー 3">
            <a:extLst>
              <a:ext uri="{FF2B5EF4-FFF2-40B4-BE49-F238E27FC236}">
                <a16:creationId xmlns="" xmlns:a16="http://schemas.microsoft.com/office/drawing/2014/main" id="{A01F589E-2E2E-4B76-B98F-44730EBBA7A5}"/>
              </a:ext>
            </a:extLst>
          </p:cNvPr>
          <p:cNvSpPr>
            <a:spLocks noGrp="1"/>
          </p:cNvSpPr>
          <p:nvPr>
            <p:ph orient="vert" sz="quarter" idx="65" hasCustomPrompt="1"/>
          </p:nvPr>
        </p:nvSpPr>
        <p:spPr>
          <a:xfrm>
            <a:off x="2685600" y="4596619"/>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5" name="縦書きコンテンツ プレースホルダー 3">
            <a:extLst>
              <a:ext uri="{FF2B5EF4-FFF2-40B4-BE49-F238E27FC236}">
                <a16:creationId xmlns="" xmlns:a16="http://schemas.microsoft.com/office/drawing/2014/main" id="{9E34D012-CB41-4280-BFBB-035D16C989EC}"/>
              </a:ext>
            </a:extLst>
          </p:cNvPr>
          <p:cNvSpPr>
            <a:spLocks noGrp="1"/>
          </p:cNvSpPr>
          <p:nvPr>
            <p:ph orient="vert" sz="quarter" idx="66" hasCustomPrompt="1"/>
          </p:nvPr>
        </p:nvSpPr>
        <p:spPr>
          <a:xfrm>
            <a:off x="2685600" y="4993174"/>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2" name="縦書きコンテンツ プレースホルダー 3">
            <a:extLst>
              <a:ext uri="{FF2B5EF4-FFF2-40B4-BE49-F238E27FC236}">
                <a16:creationId xmlns="" xmlns:a16="http://schemas.microsoft.com/office/drawing/2014/main" id="{95288355-1F9C-4A63-8BC7-139D3EE9414A}"/>
              </a:ext>
            </a:extLst>
          </p:cNvPr>
          <p:cNvSpPr>
            <a:spLocks noGrp="1"/>
          </p:cNvSpPr>
          <p:nvPr>
            <p:ph orient="vert" sz="quarter" idx="67" hasCustomPrompt="1"/>
          </p:nvPr>
        </p:nvSpPr>
        <p:spPr>
          <a:xfrm>
            <a:off x="2685600" y="5262168"/>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3" name="縦書きコンテンツ プレースホルダー 3">
            <a:extLst>
              <a:ext uri="{FF2B5EF4-FFF2-40B4-BE49-F238E27FC236}">
                <a16:creationId xmlns="" xmlns:a16="http://schemas.microsoft.com/office/drawing/2014/main" id="{327F1D69-503A-4A28-A07E-CA35DCD6653B}"/>
              </a:ext>
            </a:extLst>
          </p:cNvPr>
          <p:cNvSpPr>
            <a:spLocks noGrp="1"/>
          </p:cNvSpPr>
          <p:nvPr>
            <p:ph orient="vert" sz="quarter" idx="68" hasCustomPrompt="1"/>
          </p:nvPr>
        </p:nvSpPr>
        <p:spPr>
          <a:xfrm>
            <a:off x="2685600" y="5658723"/>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4" name="縦書きコンテンツ プレースホルダー 3">
            <a:extLst>
              <a:ext uri="{FF2B5EF4-FFF2-40B4-BE49-F238E27FC236}">
                <a16:creationId xmlns="" xmlns:a16="http://schemas.microsoft.com/office/drawing/2014/main" id="{229647D9-B534-49F8-BA45-19EA5214554C}"/>
              </a:ext>
            </a:extLst>
          </p:cNvPr>
          <p:cNvSpPr>
            <a:spLocks noGrp="1"/>
          </p:cNvSpPr>
          <p:nvPr>
            <p:ph orient="vert" sz="quarter" idx="69" hasCustomPrompt="1"/>
          </p:nvPr>
        </p:nvSpPr>
        <p:spPr>
          <a:xfrm>
            <a:off x="2685600" y="5914587"/>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5" name="縦書きコンテンツ プレースホルダー 3">
            <a:extLst>
              <a:ext uri="{FF2B5EF4-FFF2-40B4-BE49-F238E27FC236}">
                <a16:creationId xmlns="" xmlns:a16="http://schemas.microsoft.com/office/drawing/2014/main" id="{19FBE537-B846-4A06-B2C6-7ABC973E16E4}"/>
              </a:ext>
            </a:extLst>
          </p:cNvPr>
          <p:cNvSpPr>
            <a:spLocks noGrp="1"/>
          </p:cNvSpPr>
          <p:nvPr>
            <p:ph orient="vert" sz="quarter" idx="70" hasCustomPrompt="1"/>
          </p:nvPr>
        </p:nvSpPr>
        <p:spPr>
          <a:xfrm>
            <a:off x="2685600" y="6311142"/>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6" name="縦書きコンテンツ プレースホルダー 3">
            <a:extLst>
              <a:ext uri="{FF2B5EF4-FFF2-40B4-BE49-F238E27FC236}">
                <a16:creationId xmlns="" xmlns:a16="http://schemas.microsoft.com/office/drawing/2014/main" id="{27350890-2573-46BB-829B-88B3C84203ED}"/>
              </a:ext>
            </a:extLst>
          </p:cNvPr>
          <p:cNvSpPr>
            <a:spLocks noGrp="1"/>
          </p:cNvSpPr>
          <p:nvPr>
            <p:ph orient="vert" sz="quarter" idx="71" hasCustomPrompt="1"/>
          </p:nvPr>
        </p:nvSpPr>
        <p:spPr>
          <a:xfrm>
            <a:off x="2685600" y="7267655"/>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7" name="縦書きコンテンツ プレースホルダー 3">
            <a:extLst>
              <a:ext uri="{FF2B5EF4-FFF2-40B4-BE49-F238E27FC236}">
                <a16:creationId xmlns="" xmlns:a16="http://schemas.microsoft.com/office/drawing/2014/main" id="{D34815B2-D760-4EC9-B6FB-AF68C706C842}"/>
              </a:ext>
            </a:extLst>
          </p:cNvPr>
          <p:cNvSpPr>
            <a:spLocks noGrp="1"/>
          </p:cNvSpPr>
          <p:nvPr>
            <p:ph orient="vert" sz="quarter" idx="72" hasCustomPrompt="1"/>
          </p:nvPr>
        </p:nvSpPr>
        <p:spPr>
          <a:xfrm>
            <a:off x="2685600" y="8329759"/>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8" name="縦書きコンテンツ プレースホルダー 3">
            <a:extLst>
              <a:ext uri="{FF2B5EF4-FFF2-40B4-BE49-F238E27FC236}">
                <a16:creationId xmlns="" xmlns:a16="http://schemas.microsoft.com/office/drawing/2014/main" id="{02C97115-BF24-4731-B23D-93D005EEA550}"/>
              </a:ext>
            </a:extLst>
          </p:cNvPr>
          <p:cNvSpPr>
            <a:spLocks noGrp="1"/>
          </p:cNvSpPr>
          <p:nvPr>
            <p:ph orient="vert" sz="quarter" idx="73" hasCustomPrompt="1"/>
          </p:nvPr>
        </p:nvSpPr>
        <p:spPr>
          <a:xfrm>
            <a:off x="2685600" y="8585623"/>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9" name="縦書きコンテンツ プレースホルダー 3">
            <a:extLst>
              <a:ext uri="{FF2B5EF4-FFF2-40B4-BE49-F238E27FC236}">
                <a16:creationId xmlns="" xmlns:a16="http://schemas.microsoft.com/office/drawing/2014/main" id="{7C83A428-E326-4FC6-A391-E78BF9EB61C4}"/>
              </a:ext>
            </a:extLst>
          </p:cNvPr>
          <p:cNvSpPr>
            <a:spLocks noGrp="1"/>
          </p:cNvSpPr>
          <p:nvPr>
            <p:ph orient="vert" sz="quarter" idx="74" hasCustomPrompt="1"/>
          </p:nvPr>
        </p:nvSpPr>
        <p:spPr>
          <a:xfrm>
            <a:off x="2685600" y="8982178"/>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0" name="縦書きコンテンツ プレースホルダー 3">
            <a:extLst>
              <a:ext uri="{FF2B5EF4-FFF2-40B4-BE49-F238E27FC236}">
                <a16:creationId xmlns="" xmlns:a16="http://schemas.microsoft.com/office/drawing/2014/main" id="{80F025BA-04F2-4B51-8B31-CC407A152217}"/>
              </a:ext>
            </a:extLst>
          </p:cNvPr>
          <p:cNvSpPr>
            <a:spLocks noGrp="1"/>
          </p:cNvSpPr>
          <p:nvPr>
            <p:ph orient="vert" sz="quarter" idx="75" hasCustomPrompt="1"/>
          </p:nvPr>
        </p:nvSpPr>
        <p:spPr>
          <a:xfrm>
            <a:off x="2685600" y="7933204"/>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 xmlns:a16="http://schemas.microsoft.com/office/drawing/2014/main" id="{14459966-806C-44AE-8DCE-9E5F300CE93C}"/>
              </a:ext>
            </a:extLst>
          </p:cNvPr>
          <p:cNvSpPr>
            <a:spLocks noGrp="1"/>
          </p:cNvSpPr>
          <p:nvPr>
            <p:ph orient="vert" sz="quarter" idx="76" hasCustomPrompt="1"/>
          </p:nvPr>
        </p:nvSpPr>
        <p:spPr>
          <a:xfrm>
            <a:off x="2685600" y="7664210"/>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 xmlns:a16="http://schemas.microsoft.com/office/drawing/2014/main" id="{881E995A-B265-4037-89F8-ADF43B30D826}"/>
              </a:ext>
            </a:extLst>
          </p:cNvPr>
          <p:cNvSpPr>
            <a:spLocks noGrp="1"/>
          </p:cNvSpPr>
          <p:nvPr>
            <p:ph orient="vert" sz="quarter" idx="59" hasCustomPrompt="1"/>
          </p:nvPr>
        </p:nvSpPr>
        <p:spPr>
          <a:xfrm>
            <a:off x="1825200" y="461193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3" name="縦書きコンテンツ プレースホルダー 3">
            <a:extLst>
              <a:ext uri="{FF2B5EF4-FFF2-40B4-BE49-F238E27FC236}">
                <a16:creationId xmlns="" xmlns:a16="http://schemas.microsoft.com/office/drawing/2014/main" id="{9059C1A0-08DD-4AE9-BD20-5E69F605DF2B}"/>
              </a:ext>
            </a:extLst>
          </p:cNvPr>
          <p:cNvSpPr>
            <a:spLocks noGrp="1"/>
          </p:cNvSpPr>
          <p:nvPr>
            <p:ph orient="vert" sz="quarter" idx="77" hasCustomPrompt="1"/>
          </p:nvPr>
        </p:nvSpPr>
        <p:spPr>
          <a:xfrm>
            <a:off x="1825200" y="527411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4" name="縦書きコンテンツ プレースホルダー 3">
            <a:extLst>
              <a:ext uri="{FF2B5EF4-FFF2-40B4-BE49-F238E27FC236}">
                <a16:creationId xmlns="" xmlns:a16="http://schemas.microsoft.com/office/drawing/2014/main" id="{E5864300-4008-47BA-84D9-5B48213792C9}"/>
              </a:ext>
            </a:extLst>
          </p:cNvPr>
          <p:cNvSpPr>
            <a:spLocks noGrp="1"/>
          </p:cNvSpPr>
          <p:nvPr>
            <p:ph orient="vert" sz="quarter" idx="78" hasCustomPrompt="1"/>
          </p:nvPr>
        </p:nvSpPr>
        <p:spPr>
          <a:xfrm>
            <a:off x="1825200" y="5924351"/>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5" name="縦書きコンテンツ プレースホルダー 3">
            <a:extLst>
              <a:ext uri="{FF2B5EF4-FFF2-40B4-BE49-F238E27FC236}">
                <a16:creationId xmlns="" xmlns:a16="http://schemas.microsoft.com/office/drawing/2014/main" id="{CA1326D7-957C-491A-8D7F-F52CA7B04634}"/>
              </a:ext>
            </a:extLst>
          </p:cNvPr>
          <p:cNvSpPr>
            <a:spLocks noGrp="1"/>
          </p:cNvSpPr>
          <p:nvPr>
            <p:ph orient="vert" sz="quarter" idx="79" hasCustomPrompt="1"/>
          </p:nvPr>
        </p:nvSpPr>
        <p:spPr>
          <a:xfrm>
            <a:off x="1825200" y="728297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縦書きコンテンツ プレースホルダー 3">
            <a:extLst>
              <a:ext uri="{FF2B5EF4-FFF2-40B4-BE49-F238E27FC236}">
                <a16:creationId xmlns="" xmlns:a16="http://schemas.microsoft.com/office/drawing/2014/main" id="{F3CFD31C-9E08-4361-94D4-43DC299A62DC}"/>
              </a:ext>
            </a:extLst>
          </p:cNvPr>
          <p:cNvSpPr>
            <a:spLocks noGrp="1"/>
          </p:cNvSpPr>
          <p:nvPr>
            <p:ph orient="vert" sz="quarter" idx="80" hasCustomPrompt="1"/>
          </p:nvPr>
        </p:nvSpPr>
        <p:spPr>
          <a:xfrm>
            <a:off x="1825200" y="7945155"/>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7" name="縦書きコンテンツ プレースホルダー 3">
            <a:extLst>
              <a:ext uri="{FF2B5EF4-FFF2-40B4-BE49-F238E27FC236}">
                <a16:creationId xmlns="" xmlns:a16="http://schemas.microsoft.com/office/drawing/2014/main" id="{E1C6AF10-1CB0-4A43-AE9B-65B7A4DA2019}"/>
              </a:ext>
            </a:extLst>
          </p:cNvPr>
          <p:cNvSpPr>
            <a:spLocks noGrp="1"/>
          </p:cNvSpPr>
          <p:nvPr>
            <p:ph orient="vert" sz="quarter" idx="81" hasCustomPrompt="1"/>
          </p:nvPr>
        </p:nvSpPr>
        <p:spPr>
          <a:xfrm>
            <a:off x="1825200" y="859538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Tree>
    <p:extLst>
      <p:ext uri="{BB962C8B-B14F-4D97-AF65-F5344CB8AC3E}">
        <p14:creationId xmlns:p14="http://schemas.microsoft.com/office/powerpoint/2010/main" val="134797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講演会用_6">
    <p:spTree>
      <p:nvGrpSpPr>
        <p:cNvPr id="1" name=""/>
        <p:cNvGrpSpPr/>
        <p:nvPr/>
      </p:nvGrpSpPr>
      <p:grpSpPr>
        <a:xfrm>
          <a:off x="0" y="0"/>
          <a:ext cx="0" cy="0"/>
          <a:chOff x="0" y="0"/>
          <a:chExt cx="0" cy="0"/>
        </a:xfrm>
      </p:grpSpPr>
      <p:pic>
        <p:nvPicPr>
          <p:cNvPr id="6" name="図 5" descr="女性, 猫, 水, 座る が含まれている画像&#10;&#10;自動的に生成された説明">
            <a:extLst>
              <a:ext uri="{FF2B5EF4-FFF2-40B4-BE49-F238E27FC236}">
                <a16:creationId xmlns="" xmlns:a16="http://schemas.microsoft.com/office/drawing/2014/main" id="{C233251A-0FD2-4BF0-9263-FB8354A2774F}"/>
              </a:ext>
            </a:extLst>
          </p:cNvPr>
          <p:cNvPicPr>
            <a:picLocks noChangeAspect="1"/>
          </p:cNvPicPr>
          <p:nvPr userDrawn="1"/>
        </p:nvPicPr>
        <p:blipFill>
          <a:blip r:embed="rId2"/>
          <a:stretch>
            <a:fillRect/>
          </a:stretch>
        </p:blipFill>
        <p:spPr>
          <a:xfrm>
            <a:off x="-2231" y="0"/>
            <a:ext cx="7567312" cy="10688638"/>
          </a:xfrm>
          <a:prstGeom prst="rect">
            <a:avLst/>
          </a:prstGeom>
        </p:spPr>
      </p:pic>
      <p:sp>
        <p:nvSpPr>
          <p:cNvPr id="2" name="タイトル 1">
            <a:extLst>
              <a:ext uri="{FF2B5EF4-FFF2-40B4-BE49-F238E27FC236}">
                <a16:creationId xmlns="" xmlns:a16="http://schemas.microsoft.com/office/drawing/2014/main" id="{A75F69AB-2BD9-43B3-99D5-CE5CF58565CF}"/>
              </a:ext>
            </a:extLst>
          </p:cNvPr>
          <p:cNvSpPr>
            <a:spLocks noGrp="1"/>
          </p:cNvSpPr>
          <p:nvPr>
            <p:ph type="title" hasCustomPrompt="1"/>
          </p:nvPr>
        </p:nvSpPr>
        <p:spPr>
          <a:xfrm>
            <a:off x="29880" y="864000"/>
            <a:ext cx="7506447"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17" name="縦書きコンテンツ プレースホルダー 3">
            <a:extLst>
              <a:ext uri="{FF2B5EF4-FFF2-40B4-BE49-F238E27FC236}">
                <a16:creationId xmlns="" xmlns:a16="http://schemas.microsoft.com/office/drawing/2014/main" id="{D543363C-07C1-4BF1-BB7C-6CD92EEE6FCE}"/>
              </a:ext>
            </a:extLst>
          </p:cNvPr>
          <p:cNvSpPr>
            <a:spLocks noGrp="1"/>
          </p:cNvSpPr>
          <p:nvPr>
            <p:ph orient="vert" sz="quarter" idx="52" hasCustomPrompt="1"/>
          </p:nvPr>
        </p:nvSpPr>
        <p:spPr>
          <a:xfrm>
            <a:off x="1807200" y="2539023"/>
            <a:ext cx="53952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 xmlns:a16="http://schemas.microsoft.com/office/drawing/2014/main" id="{265F19A5-8345-46DD-9919-D1B68BD70099}"/>
              </a:ext>
            </a:extLst>
          </p:cNvPr>
          <p:cNvSpPr>
            <a:spLocks noGrp="1"/>
          </p:cNvSpPr>
          <p:nvPr>
            <p:ph orient="vert" sz="quarter" idx="53" hasCustomPrompt="1"/>
          </p:nvPr>
        </p:nvSpPr>
        <p:spPr>
          <a:xfrm>
            <a:off x="1807200" y="2940022"/>
            <a:ext cx="53952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9" name="縦書きコンテンツ プレースホルダー 3">
            <a:extLst>
              <a:ext uri="{FF2B5EF4-FFF2-40B4-BE49-F238E27FC236}">
                <a16:creationId xmlns="" xmlns:a16="http://schemas.microsoft.com/office/drawing/2014/main" id="{DE3B7842-5822-4566-AD3B-3B6473C76DCB}"/>
              </a:ext>
            </a:extLst>
          </p:cNvPr>
          <p:cNvSpPr>
            <a:spLocks noGrp="1"/>
          </p:cNvSpPr>
          <p:nvPr>
            <p:ph orient="vert" sz="quarter" idx="54" hasCustomPrompt="1"/>
          </p:nvPr>
        </p:nvSpPr>
        <p:spPr>
          <a:xfrm>
            <a:off x="1807200" y="3288331"/>
            <a:ext cx="53952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0" name="縦書きコンテンツ プレースホルダー 3">
            <a:extLst>
              <a:ext uri="{FF2B5EF4-FFF2-40B4-BE49-F238E27FC236}">
                <a16:creationId xmlns="" xmlns:a16="http://schemas.microsoft.com/office/drawing/2014/main" id="{57F444BC-BEF6-4B22-9AD5-43BB11309A47}"/>
              </a:ext>
            </a:extLst>
          </p:cNvPr>
          <p:cNvSpPr>
            <a:spLocks noGrp="1"/>
          </p:cNvSpPr>
          <p:nvPr>
            <p:ph orient="vert" sz="quarter" idx="55" hasCustomPrompt="1"/>
          </p:nvPr>
        </p:nvSpPr>
        <p:spPr>
          <a:xfrm>
            <a:off x="1807201" y="3724936"/>
            <a:ext cx="53952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1" name="縦書きコンテンツ プレースホルダー 3">
            <a:extLst>
              <a:ext uri="{FF2B5EF4-FFF2-40B4-BE49-F238E27FC236}">
                <a16:creationId xmlns="" xmlns:a16="http://schemas.microsoft.com/office/drawing/2014/main" id="{BDD98B53-AF10-4032-9D02-E297741E9259}"/>
              </a:ext>
            </a:extLst>
          </p:cNvPr>
          <p:cNvSpPr>
            <a:spLocks noGrp="1"/>
          </p:cNvSpPr>
          <p:nvPr>
            <p:ph orient="vert" sz="quarter" idx="56" hasCustomPrompt="1"/>
          </p:nvPr>
        </p:nvSpPr>
        <p:spPr>
          <a:xfrm>
            <a:off x="1807201" y="4417997"/>
            <a:ext cx="53952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5" name="縦書きコンテンツ プレースホルダー 3">
            <a:extLst>
              <a:ext uri="{FF2B5EF4-FFF2-40B4-BE49-F238E27FC236}">
                <a16:creationId xmlns="" xmlns:a16="http://schemas.microsoft.com/office/drawing/2014/main" id="{FD864C95-B8F3-4232-A6F6-09D757524996}"/>
              </a:ext>
            </a:extLst>
          </p:cNvPr>
          <p:cNvSpPr>
            <a:spLocks noGrp="1"/>
          </p:cNvSpPr>
          <p:nvPr>
            <p:ph orient="vert" sz="quarter" idx="57" hasCustomPrompt="1"/>
          </p:nvPr>
        </p:nvSpPr>
        <p:spPr>
          <a:xfrm>
            <a:off x="1807201" y="5618504"/>
            <a:ext cx="53952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6" name="縦書きコンテンツ プレースホルダー 3">
            <a:extLst>
              <a:ext uri="{FF2B5EF4-FFF2-40B4-BE49-F238E27FC236}">
                <a16:creationId xmlns="" xmlns:a16="http://schemas.microsoft.com/office/drawing/2014/main" id="{3D1FCE4D-F627-4A4C-8D6B-E00092F8BB5E}"/>
              </a:ext>
            </a:extLst>
          </p:cNvPr>
          <p:cNvSpPr>
            <a:spLocks noGrp="1"/>
          </p:cNvSpPr>
          <p:nvPr>
            <p:ph orient="vert" sz="quarter" idx="58" hasCustomPrompt="1"/>
          </p:nvPr>
        </p:nvSpPr>
        <p:spPr>
          <a:xfrm>
            <a:off x="1807201" y="6311565"/>
            <a:ext cx="53952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7" name="コンテンツ プレースホルダー 6">
            <a:extLst>
              <a:ext uri="{FF2B5EF4-FFF2-40B4-BE49-F238E27FC236}">
                <a16:creationId xmlns="" xmlns:a16="http://schemas.microsoft.com/office/drawing/2014/main" id="{A06DFBD4-E353-4E7E-9206-DC0CFF3391BF}"/>
              </a:ext>
            </a:extLst>
          </p:cNvPr>
          <p:cNvSpPr>
            <a:spLocks noGrp="1"/>
          </p:cNvSpPr>
          <p:nvPr>
            <p:ph sz="quarter" idx="60" hasCustomPrompt="1"/>
          </p:nvPr>
        </p:nvSpPr>
        <p:spPr>
          <a:xfrm>
            <a:off x="0" y="5022000"/>
            <a:ext cx="756284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28" name="縦書きコンテンツ プレースホルダー 3">
            <a:extLst>
              <a:ext uri="{FF2B5EF4-FFF2-40B4-BE49-F238E27FC236}">
                <a16:creationId xmlns="" xmlns:a16="http://schemas.microsoft.com/office/drawing/2014/main" id="{478ECF7F-E655-495F-BC57-2AA35F2BC6B1}"/>
              </a:ext>
            </a:extLst>
          </p:cNvPr>
          <p:cNvSpPr>
            <a:spLocks noGrp="1"/>
          </p:cNvSpPr>
          <p:nvPr>
            <p:ph orient="vert" sz="quarter" idx="63" hasCustomPrompt="1"/>
          </p:nvPr>
        </p:nvSpPr>
        <p:spPr>
          <a:xfrm>
            <a:off x="4200088" y="68148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54917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講演会用_7">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 xmlns:a16="http://schemas.microsoft.com/office/drawing/2014/main" id="{CAF9E8DB-F292-4671-83D0-595A9A5EF529}"/>
              </a:ext>
            </a:extLst>
          </p:cNvPr>
          <p:cNvPicPr>
            <a:picLocks noChangeAspect="1"/>
          </p:cNvPicPr>
          <p:nvPr userDrawn="1"/>
        </p:nvPicPr>
        <p:blipFill>
          <a:blip r:embed="rId2"/>
          <a:stretch>
            <a:fillRect/>
          </a:stretch>
        </p:blipFill>
        <p:spPr>
          <a:xfrm>
            <a:off x="0" y="-1"/>
            <a:ext cx="7562850" cy="10703873"/>
          </a:xfrm>
          <a:prstGeom prst="rect">
            <a:avLst/>
          </a:prstGeom>
        </p:spPr>
      </p:pic>
      <p:sp>
        <p:nvSpPr>
          <p:cNvPr id="2" name="タイトル 1">
            <a:extLst>
              <a:ext uri="{FF2B5EF4-FFF2-40B4-BE49-F238E27FC236}">
                <a16:creationId xmlns="" xmlns:a16="http://schemas.microsoft.com/office/drawing/2014/main" id="{FDDE67BF-5395-415D-85BC-7E9DEAABBE7F}"/>
              </a:ext>
            </a:extLst>
          </p:cNvPr>
          <p:cNvSpPr>
            <a:spLocks noGrp="1"/>
          </p:cNvSpPr>
          <p:nvPr>
            <p:ph type="title" hasCustomPrompt="1"/>
          </p:nvPr>
        </p:nvSpPr>
        <p:spPr>
          <a:xfrm>
            <a:off x="23908" y="756000"/>
            <a:ext cx="7509061" cy="964800"/>
          </a:xfrm>
        </p:spPr>
        <p:txBody>
          <a:bodyPr/>
          <a:lstStyle>
            <a:lvl1pPr>
              <a:defRPr sz="4500" b="1">
                <a:solidFill>
                  <a:srgbClr val="036478"/>
                </a:solidFill>
              </a:defRPr>
            </a:lvl1pPr>
          </a:lstStyle>
          <a:p>
            <a:r>
              <a:rPr kumimoji="1" lang="ja-JP" altLang="en-US" dirty="0"/>
              <a:t>学術講演会</a:t>
            </a:r>
          </a:p>
        </p:txBody>
      </p:sp>
      <p:sp>
        <p:nvSpPr>
          <p:cNvPr id="24" name="縦書きコンテンツ プレースホルダー 3">
            <a:extLst>
              <a:ext uri="{FF2B5EF4-FFF2-40B4-BE49-F238E27FC236}">
                <a16:creationId xmlns="" xmlns:a16="http://schemas.microsoft.com/office/drawing/2014/main" id="{42A8B690-FDB1-4021-8900-E9190AECD355}"/>
              </a:ext>
            </a:extLst>
          </p:cNvPr>
          <p:cNvSpPr>
            <a:spLocks noGrp="1"/>
          </p:cNvSpPr>
          <p:nvPr>
            <p:ph orient="vert" sz="quarter" idx="52" hasCustomPrompt="1"/>
          </p:nvPr>
        </p:nvSpPr>
        <p:spPr>
          <a:xfrm>
            <a:off x="1936801" y="1981160"/>
            <a:ext cx="5265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5" name="縦書きコンテンツ プレースホルダー 3">
            <a:extLst>
              <a:ext uri="{FF2B5EF4-FFF2-40B4-BE49-F238E27FC236}">
                <a16:creationId xmlns="" xmlns:a16="http://schemas.microsoft.com/office/drawing/2014/main" id="{EEAF4DF5-B459-4846-939C-2AFEB1B5E63B}"/>
              </a:ext>
            </a:extLst>
          </p:cNvPr>
          <p:cNvSpPr>
            <a:spLocks noGrp="1"/>
          </p:cNvSpPr>
          <p:nvPr>
            <p:ph orient="vert" sz="quarter" idx="53" hasCustomPrompt="1"/>
          </p:nvPr>
        </p:nvSpPr>
        <p:spPr>
          <a:xfrm>
            <a:off x="1936801" y="2329305"/>
            <a:ext cx="52656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6" name="縦書きコンテンツ プレースホルダー 3">
            <a:extLst>
              <a:ext uri="{FF2B5EF4-FFF2-40B4-BE49-F238E27FC236}">
                <a16:creationId xmlns="" xmlns:a16="http://schemas.microsoft.com/office/drawing/2014/main" id="{AFED925D-5681-41E7-A59F-054CCA688D6E}"/>
              </a:ext>
            </a:extLst>
          </p:cNvPr>
          <p:cNvSpPr>
            <a:spLocks noGrp="1"/>
          </p:cNvSpPr>
          <p:nvPr>
            <p:ph orient="vert" sz="quarter" idx="54" hasCustomPrompt="1"/>
          </p:nvPr>
        </p:nvSpPr>
        <p:spPr>
          <a:xfrm>
            <a:off x="1936801" y="2677614"/>
            <a:ext cx="5265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7" name="縦書きコンテンツ プレースホルダー 3">
            <a:extLst>
              <a:ext uri="{FF2B5EF4-FFF2-40B4-BE49-F238E27FC236}">
                <a16:creationId xmlns="" xmlns:a16="http://schemas.microsoft.com/office/drawing/2014/main" id="{57496650-D89B-4376-ABE2-CC1D4D7D0F27}"/>
              </a:ext>
            </a:extLst>
          </p:cNvPr>
          <p:cNvSpPr>
            <a:spLocks noGrp="1"/>
          </p:cNvSpPr>
          <p:nvPr>
            <p:ph orient="vert" sz="quarter" idx="55" hasCustomPrompt="1"/>
          </p:nvPr>
        </p:nvSpPr>
        <p:spPr>
          <a:xfrm>
            <a:off x="2121709" y="3072303"/>
            <a:ext cx="5421023"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8" name="縦書きコンテンツ プレースホルダー 3">
            <a:extLst>
              <a:ext uri="{FF2B5EF4-FFF2-40B4-BE49-F238E27FC236}">
                <a16:creationId xmlns="" xmlns:a16="http://schemas.microsoft.com/office/drawing/2014/main" id="{37861235-4D9A-4361-BDDD-266E90603F31}"/>
              </a:ext>
            </a:extLst>
          </p:cNvPr>
          <p:cNvSpPr>
            <a:spLocks noGrp="1"/>
          </p:cNvSpPr>
          <p:nvPr>
            <p:ph orient="vert" sz="quarter" idx="56" hasCustomPrompt="1"/>
          </p:nvPr>
        </p:nvSpPr>
        <p:spPr>
          <a:xfrm>
            <a:off x="2121709" y="3497547"/>
            <a:ext cx="5421023"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9" name="縦書きコンテンツ プレースホルダー 3">
            <a:extLst>
              <a:ext uri="{FF2B5EF4-FFF2-40B4-BE49-F238E27FC236}">
                <a16:creationId xmlns="" xmlns:a16="http://schemas.microsoft.com/office/drawing/2014/main" id="{C1D1D7D4-0386-4071-AFBB-3F7B32F85C04}"/>
              </a:ext>
            </a:extLst>
          </p:cNvPr>
          <p:cNvSpPr>
            <a:spLocks noGrp="1"/>
          </p:cNvSpPr>
          <p:nvPr>
            <p:ph orient="vert" sz="quarter" idx="57" hasCustomPrompt="1"/>
          </p:nvPr>
        </p:nvSpPr>
        <p:spPr>
          <a:xfrm>
            <a:off x="2941428" y="4496050"/>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 xmlns:a16="http://schemas.microsoft.com/office/drawing/2014/main" id="{18399E58-B59E-41E8-845F-A94C3789499F}"/>
              </a:ext>
            </a:extLst>
          </p:cNvPr>
          <p:cNvSpPr>
            <a:spLocks noGrp="1"/>
          </p:cNvSpPr>
          <p:nvPr>
            <p:ph orient="vert" sz="quarter" idx="58" hasCustomPrompt="1"/>
          </p:nvPr>
        </p:nvSpPr>
        <p:spPr>
          <a:xfrm>
            <a:off x="2941428" y="4866449"/>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1" name="縦書きコンテンツ プレースホルダー 3">
            <a:extLst>
              <a:ext uri="{FF2B5EF4-FFF2-40B4-BE49-F238E27FC236}">
                <a16:creationId xmlns="" xmlns:a16="http://schemas.microsoft.com/office/drawing/2014/main" id="{8965B3F2-810E-49E1-871F-D6DDDC5AA610}"/>
              </a:ext>
            </a:extLst>
          </p:cNvPr>
          <p:cNvSpPr>
            <a:spLocks noGrp="1"/>
          </p:cNvSpPr>
          <p:nvPr>
            <p:ph orient="vert" sz="quarter" idx="59" hasCustomPrompt="1"/>
          </p:nvPr>
        </p:nvSpPr>
        <p:spPr>
          <a:xfrm>
            <a:off x="2124000" y="4549263"/>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32" name="コンテンツ プレースホルダー 6">
            <a:extLst>
              <a:ext uri="{FF2B5EF4-FFF2-40B4-BE49-F238E27FC236}">
                <a16:creationId xmlns="" xmlns:a16="http://schemas.microsoft.com/office/drawing/2014/main" id="{8C8DD78A-6F63-4D38-957E-F4BD856F7409}"/>
              </a:ext>
            </a:extLst>
          </p:cNvPr>
          <p:cNvSpPr>
            <a:spLocks noGrp="1"/>
          </p:cNvSpPr>
          <p:nvPr>
            <p:ph sz="quarter" idx="60" hasCustomPrompt="1"/>
          </p:nvPr>
        </p:nvSpPr>
        <p:spPr>
          <a:xfrm>
            <a:off x="2124000" y="4071600"/>
            <a:ext cx="5078488"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50" name="縦書きコンテンツ プレースホルダー 3">
            <a:extLst>
              <a:ext uri="{FF2B5EF4-FFF2-40B4-BE49-F238E27FC236}">
                <a16:creationId xmlns="" xmlns:a16="http://schemas.microsoft.com/office/drawing/2014/main" id="{126A873B-6837-4B10-B270-C646B8438FCE}"/>
              </a:ext>
            </a:extLst>
          </p:cNvPr>
          <p:cNvSpPr>
            <a:spLocks noGrp="1"/>
          </p:cNvSpPr>
          <p:nvPr>
            <p:ph orient="vert" sz="quarter" idx="61" hasCustomPrompt="1"/>
          </p:nvPr>
        </p:nvSpPr>
        <p:spPr>
          <a:xfrm>
            <a:off x="2941428" y="5165085"/>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 xmlns:a16="http://schemas.microsoft.com/office/drawing/2014/main" id="{B163E54D-9E6E-4CEE-8533-102775914109}"/>
              </a:ext>
            </a:extLst>
          </p:cNvPr>
          <p:cNvSpPr>
            <a:spLocks noGrp="1"/>
          </p:cNvSpPr>
          <p:nvPr>
            <p:ph orient="vert" sz="quarter" idx="62" hasCustomPrompt="1"/>
          </p:nvPr>
        </p:nvSpPr>
        <p:spPr>
          <a:xfrm>
            <a:off x="2941428" y="5535484"/>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 xmlns:a16="http://schemas.microsoft.com/office/drawing/2014/main" id="{1CBA42F9-DB01-48A4-9638-1AE00DD5558F}"/>
              </a:ext>
            </a:extLst>
          </p:cNvPr>
          <p:cNvSpPr>
            <a:spLocks noGrp="1"/>
          </p:cNvSpPr>
          <p:nvPr>
            <p:ph orient="vert" sz="quarter" idx="63" hasCustomPrompt="1"/>
          </p:nvPr>
        </p:nvSpPr>
        <p:spPr>
          <a:xfrm>
            <a:off x="2124000" y="521829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縦書きコンテンツ プレースホルダー 3">
            <a:extLst>
              <a:ext uri="{FF2B5EF4-FFF2-40B4-BE49-F238E27FC236}">
                <a16:creationId xmlns="" xmlns:a16="http://schemas.microsoft.com/office/drawing/2014/main" id="{C7E26AC0-7E84-4809-BF29-760813E312A4}"/>
              </a:ext>
            </a:extLst>
          </p:cNvPr>
          <p:cNvSpPr>
            <a:spLocks noGrp="1"/>
          </p:cNvSpPr>
          <p:nvPr>
            <p:ph orient="vert" sz="quarter" idx="64" hasCustomPrompt="1"/>
          </p:nvPr>
        </p:nvSpPr>
        <p:spPr>
          <a:xfrm>
            <a:off x="2941428" y="5842369"/>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7" name="縦書きコンテンツ プレースホルダー 3">
            <a:extLst>
              <a:ext uri="{FF2B5EF4-FFF2-40B4-BE49-F238E27FC236}">
                <a16:creationId xmlns="" xmlns:a16="http://schemas.microsoft.com/office/drawing/2014/main" id="{20A7D97D-64B8-49A4-A881-00C84CEAB524}"/>
              </a:ext>
            </a:extLst>
          </p:cNvPr>
          <p:cNvSpPr>
            <a:spLocks noGrp="1"/>
          </p:cNvSpPr>
          <p:nvPr>
            <p:ph orient="vert" sz="quarter" idx="65" hasCustomPrompt="1"/>
          </p:nvPr>
        </p:nvSpPr>
        <p:spPr>
          <a:xfrm>
            <a:off x="2941428" y="6212768"/>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8" name="縦書きコンテンツ プレースホルダー 3">
            <a:extLst>
              <a:ext uri="{FF2B5EF4-FFF2-40B4-BE49-F238E27FC236}">
                <a16:creationId xmlns="" xmlns:a16="http://schemas.microsoft.com/office/drawing/2014/main" id="{4F07DECE-1562-4DB8-BE3A-B0777980D88B}"/>
              </a:ext>
            </a:extLst>
          </p:cNvPr>
          <p:cNvSpPr>
            <a:spLocks noGrp="1"/>
          </p:cNvSpPr>
          <p:nvPr>
            <p:ph orient="vert" sz="quarter" idx="66" hasCustomPrompt="1"/>
          </p:nvPr>
        </p:nvSpPr>
        <p:spPr>
          <a:xfrm>
            <a:off x="2124000" y="589558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9" name="縦書きコンテンツ プレースホルダー 3">
            <a:extLst>
              <a:ext uri="{FF2B5EF4-FFF2-40B4-BE49-F238E27FC236}">
                <a16:creationId xmlns="" xmlns:a16="http://schemas.microsoft.com/office/drawing/2014/main" id="{366763D4-5906-49E8-8989-149FEC4DB32E}"/>
              </a:ext>
            </a:extLst>
          </p:cNvPr>
          <p:cNvSpPr>
            <a:spLocks noGrp="1"/>
          </p:cNvSpPr>
          <p:nvPr>
            <p:ph orient="vert" sz="quarter" idx="67" hasCustomPrompt="1"/>
          </p:nvPr>
        </p:nvSpPr>
        <p:spPr>
          <a:xfrm>
            <a:off x="2941428" y="7153806"/>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0" name="縦書きコンテンツ プレースホルダー 3">
            <a:extLst>
              <a:ext uri="{FF2B5EF4-FFF2-40B4-BE49-F238E27FC236}">
                <a16:creationId xmlns="" xmlns:a16="http://schemas.microsoft.com/office/drawing/2014/main" id="{9F2D28DC-7E5F-4DDD-A465-58C07C7BD485}"/>
              </a:ext>
            </a:extLst>
          </p:cNvPr>
          <p:cNvSpPr>
            <a:spLocks noGrp="1"/>
          </p:cNvSpPr>
          <p:nvPr>
            <p:ph orient="vert" sz="quarter" idx="68" hasCustomPrompt="1"/>
          </p:nvPr>
        </p:nvSpPr>
        <p:spPr>
          <a:xfrm>
            <a:off x="2941428" y="7524205"/>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1" name="縦書きコンテンツ プレースホルダー 3">
            <a:extLst>
              <a:ext uri="{FF2B5EF4-FFF2-40B4-BE49-F238E27FC236}">
                <a16:creationId xmlns="" xmlns:a16="http://schemas.microsoft.com/office/drawing/2014/main" id="{7F4B48F7-8D12-407B-AA75-62C4A5211C92}"/>
              </a:ext>
            </a:extLst>
          </p:cNvPr>
          <p:cNvSpPr>
            <a:spLocks noGrp="1"/>
          </p:cNvSpPr>
          <p:nvPr>
            <p:ph orient="vert" sz="quarter" idx="69" hasCustomPrompt="1"/>
          </p:nvPr>
        </p:nvSpPr>
        <p:spPr>
          <a:xfrm>
            <a:off x="2124000" y="720701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2" name="コンテンツ プレースホルダー 6">
            <a:extLst>
              <a:ext uri="{FF2B5EF4-FFF2-40B4-BE49-F238E27FC236}">
                <a16:creationId xmlns="" xmlns:a16="http://schemas.microsoft.com/office/drawing/2014/main" id="{1D606652-0EE5-4301-BB6E-E588460D1DFC}"/>
              </a:ext>
            </a:extLst>
          </p:cNvPr>
          <p:cNvSpPr>
            <a:spLocks noGrp="1"/>
          </p:cNvSpPr>
          <p:nvPr>
            <p:ph sz="quarter" idx="70" hasCustomPrompt="1"/>
          </p:nvPr>
        </p:nvSpPr>
        <p:spPr>
          <a:xfrm>
            <a:off x="2124000" y="6729356"/>
            <a:ext cx="5078488"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63" name="縦書きコンテンツ プレースホルダー 3">
            <a:extLst>
              <a:ext uri="{FF2B5EF4-FFF2-40B4-BE49-F238E27FC236}">
                <a16:creationId xmlns="" xmlns:a16="http://schemas.microsoft.com/office/drawing/2014/main" id="{79ED9636-8FF4-4F9B-B1A6-53CCA0B460F4}"/>
              </a:ext>
            </a:extLst>
          </p:cNvPr>
          <p:cNvSpPr>
            <a:spLocks noGrp="1"/>
          </p:cNvSpPr>
          <p:nvPr>
            <p:ph orient="vert" sz="quarter" idx="71" hasCustomPrompt="1"/>
          </p:nvPr>
        </p:nvSpPr>
        <p:spPr>
          <a:xfrm>
            <a:off x="2941428" y="7822841"/>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4" name="縦書きコンテンツ プレースホルダー 3">
            <a:extLst>
              <a:ext uri="{FF2B5EF4-FFF2-40B4-BE49-F238E27FC236}">
                <a16:creationId xmlns="" xmlns:a16="http://schemas.microsoft.com/office/drawing/2014/main" id="{38E99994-0747-4329-8664-C66F7AB6CADE}"/>
              </a:ext>
            </a:extLst>
          </p:cNvPr>
          <p:cNvSpPr>
            <a:spLocks noGrp="1"/>
          </p:cNvSpPr>
          <p:nvPr>
            <p:ph orient="vert" sz="quarter" idx="72" hasCustomPrompt="1"/>
          </p:nvPr>
        </p:nvSpPr>
        <p:spPr>
          <a:xfrm>
            <a:off x="2941428" y="8193240"/>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5" name="縦書きコンテンツ プレースホルダー 3">
            <a:extLst>
              <a:ext uri="{FF2B5EF4-FFF2-40B4-BE49-F238E27FC236}">
                <a16:creationId xmlns="" xmlns:a16="http://schemas.microsoft.com/office/drawing/2014/main" id="{CA9508F4-7F05-4FCF-8DB4-93B55A3BB554}"/>
              </a:ext>
            </a:extLst>
          </p:cNvPr>
          <p:cNvSpPr>
            <a:spLocks noGrp="1"/>
          </p:cNvSpPr>
          <p:nvPr>
            <p:ph orient="vert" sz="quarter" idx="73" hasCustomPrompt="1"/>
          </p:nvPr>
        </p:nvSpPr>
        <p:spPr>
          <a:xfrm>
            <a:off x="2124000" y="7876054"/>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6" name="縦書きコンテンツ プレースホルダー 3">
            <a:extLst>
              <a:ext uri="{FF2B5EF4-FFF2-40B4-BE49-F238E27FC236}">
                <a16:creationId xmlns="" xmlns:a16="http://schemas.microsoft.com/office/drawing/2014/main" id="{75584329-B531-4668-8510-3DC2901A0A10}"/>
              </a:ext>
            </a:extLst>
          </p:cNvPr>
          <p:cNvSpPr>
            <a:spLocks noGrp="1"/>
          </p:cNvSpPr>
          <p:nvPr>
            <p:ph orient="vert" sz="quarter" idx="74" hasCustomPrompt="1"/>
          </p:nvPr>
        </p:nvSpPr>
        <p:spPr>
          <a:xfrm>
            <a:off x="2941428" y="8500125"/>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7" name="縦書きコンテンツ プレースホルダー 3">
            <a:extLst>
              <a:ext uri="{FF2B5EF4-FFF2-40B4-BE49-F238E27FC236}">
                <a16:creationId xmlns="" xmlns:a16="http://schemas.microsoft.com/office/drawing/2014/main" id="{82EBC388-12F5-48B7-9B43-6B28B9779216}"/>
              </a:ext>
            </a:extLst>
          </p:cNvPr>
          <p:cNvSpPr>
            <a:spLocks noGrp="1"/>
          </p:cNvSpPr>
          <p:nvPr>
            <p:ph orient="vert" sz="quarter" idx="75" hasCustomPrompt="1"/>
          </p:nvPr>
        </p:nvSpPr>
        <p:spPr>
          <a:xfrm>
            <a:off x="2941428" y="8870524"/>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8" name="縦書きコンテンツ プレースホルダー 3">
            <a:extLst>
              <a:ext uri="{FF2B5EF4-FFF2-40B4-BE49-F238E27FC236}">
                <a16:creationId xmlns="" xmlns:a16="http://schemas.microsoft.com/office/drawing/2014/main" id="{BBCE6378-4F48-4E93-B242-5C9BDB4E54C5}"/>
              </a:ext>
            </a:extLst>
          </p:cNvPr>
          <p:cNvSpPr>
            <a:spLocks noGrp="1"/>
          </p:cNvSpPr>
          <p:nvPr>
            <p:ph orient="vert" sz="quarter" idx="76" hasCustomPrompt="1"/>
          </p:nvPr>
        </p:nvSpPr>
        <p:spPr>
          <a:xfrm>
            <a:off x="2124000" y="855333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9" name="縦書きコンテンツ プレースホルダー 3">
            <a:extLst>
              <a:ext uri="{FF2B5EF4-FFF2-40B4-BE49-F238E27FC236}">
                <a16:creationId xmlns="" xmlns:a16="http://schemas.microsoft.com/office/drawing/2014/main" id="{33E02AD7-432C-4257-B8EE-684EC76638BB}"/>
              </a:ext>
            </a:extLst>
          </p:cNvPr>
          <p:cNvSpPr>
            <a:spLocks noGrp="1"/>
          </p:cNvSpPr>
          <p:nvPr>
            <p:ph orient="vert" sz="quarter" idx="77" hasCustomPrompt="1"/>
          </p:nvPr>
        </p:nvSpPr>
        <p:spPr>
          <a:xfrm>
            <a:off x="2124000" y="93096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18556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講演会用_8">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 xmlns:a16="http://schemas.microsoft.com/office/drawing/2014/main" id="{E3E8E809-7BD0-41CC-8E71-7562F2E7F4AC}"/>
              </a:ext>
            </a:extLst>
          </p:cNvPr>
          <p:cNvPicPr>
            <a:picLocks noChangeAspect="1"/>
          </p:cNvPicPr>
          <p:nvPr userDrawn="1"/>
        </p:nvPicPr>
        <p:blipFill>
          <a:blip r:embed="rId2"/>
          <a:stretch>
            <a:fillRect/>
          </a:stretch>
        </p:blipFill>
        <p:spPr>
          <a:xfrm>
            <a:off x="0" y="0"/>
            <a:ext cx="7567312" cy="10688638"/>
          </a:xfrm>
          <a:prstGeom prst="rect">
            <a:avLst/>
          </a:prstGeom>
        </p:spPr>
      </p:pic>
      <p:sp>
        <p:nvSpPr>
          <p:cNvPr id="17" name="縦書きコンテンツ プレースホルダー 3">
            <a:extLst>
              <a:ext uri="{FF2B5EF4-FFF2-40B4-BE49-F238E27FC236}">
                <a16:creationId xmlns="" xmlns:a16="http://schemas.microsoft.com/office/drawing/2014/main" id="{9D9CE4BF-B9A2-4CE7-A48B-289657F729B2}"/>
              </a:ext>
            </a:extLst>
          </p:cNvPr>
          <p:cNvSpPr>
            <a:spLocks noGrp="1"/>
          </p:cNvSpPr>
          <p:nvPr>
            <p:ph orient="vert" sz="quarter" idx="52" hasCustomPrompt="1"/>
          </p:nvPr>
        </p:nvSpPr>
        <p:spPr>
          <a:xfrm>
            <a:off x="1749600" y="2899788"/>
            <a:ext cx="5421023"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 xmlns:a16="http://schemas.microsoft.com/office/drawing/2014/main" id="{90CED7A0-0489-4856-9390-918816DE43E9}"/>
              </a:ext>
            </a:extLst>
          </p:cNvPr>
          <p:cNvSpPr>
            <a:spLocks noGrp="1"/>
          </p:cNvSpPr>
          <p:nvPr>
            <p:ph orient="vert" sz="quarter" idx="53" hasCustomPrompt="1"/>
          </p:nvPr>
        </p:nvSpPr>
        <p:spPr>
          <a:xfrm>
            <a:off x="1749600" y="3254064"/>
            <a:ext cx="5421023"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9" name="縦書きコンテンツ プレースホルダー 3">
            <a:extLst>
              <a:ext uri="{FF2B5EF4-FFF2-40B4-BE49-F238E27FC236}">
                <a16:creationId xmlns="" xmlns:a16="http://schemas.microsoft.com/office/drawing/2014/main" id="{CF37F2E3-08EC-4942-906D-E0A9FF39602E}"/>
              </a:ext>
            </a:extLst>
          </p:cNvPr>
          <p:cNvSpPr>
            <a:spLocks noGrp="1"/>
          </p:cNvSpPr>
          <p:nvPr>
            <p:ph orient="vert" sz="quarter" idx="54" hasCustomPrompt="1"/>
          </p:nvPr>
        </p:nvSpPr>
        <p:spPr>
          <a:xfrm>
            <a:off x="1749600" y="3602373"/>
            <a:ext cx="5421023"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0" name="縦書きコンテンツ プレースホルダー 3">
            <a:extLst>
              <a:ext uri="{FF2B5EF4-FFF2-40B4-BE49-F238E27FC236}">
                <a16:creationId xmlns="" xmlns:a16="http://schemas.microsoft.com/office/drawing/2014/main" id="{1335F57E-6EFD-46F2-9ACE-01AA2C88B428}"/>
              </a:ext>
            </a:extLst>
          </p:cNvPr>
          <p:cNvSpPr>
            <a:spLocks noGrp="1"/>
          </p:cNvSpPr>
          <p:nvPr>
            <p:ph orient="vert" sz="quarter" idx="55" hasCustomPrompt="1"/>
          </p:nvPr>
        </p:nvSpPr>
        <p:spPr>
          <a:xfrm>
            <a:off x="1749600" y="4148605"/>
            <a:ext cx="5421023" cy="756619"/>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1" name="縦書きコンテンツ プレースホルダー 3">
            <a:extLst>
              <a:ext uri="{FF2B5EF4-FFF2-40B4-BE49-F238E27FC236}">
                <a16:creationId xmlns="" xmlns:a16="http://schemas.microsoft.com/office/drawing/2014/main" id="{7686D1D7-173B-4534-97DE-A275C0828CD5}"/>
              </a:ext>
            </a:extLst>
          </p:cNvPr>
          <p:cNvSpPr>
            <a:spLocks noGrp="1"/>
          </p:cNvSpPr>
          <p:nvPr>
            <p:ph orient="vert" sz="quarter" idx="56" hasCustomPrompt="1"/>
          </p:nvPr>
        </p:nvSpPr>
        <p:spPr>
          <a:xfrm>
            <a:off x="1749600" y="4806117"/>
            <a:ext cx="5421023" cy="320463"/>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5" name="コンテンツ プレースホルダー 6">
            <a:extLst>
              <a:ext uri="{FF2B5EF4-FFF2-40B4-BE49-F238E27FC236}">
                <a16:creationId xmlns="" xmlns:a16="http://schemas.microsoft.com/office/drawing/2014/main" id="{5ED69D9D-88B1-4294-B586-5FF7EFC9FFFC}"/>
              </a:ext>
            </a:extLst>
          </p:cNvPr>
          <p:cNvSpPr>
            <a:spLocks noGrp="1"/>
          </p:cNvSpPr>
          <p:nvPr>
            <p:ph sz="quarter" idx="60" hasCustomPrompt="1"/>
          </p:nvPr>
        </p:nvSpPr>
        <p:spPr>
          <a:xfrm>
            <a:off x="360363" y="5486400"/>
            <a:ext cx="682465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 name="タイトル 2">
            <a:extLst>
              <a:ext uri="{FF2B5EF4-FFF2-40B4-BE49-F238E27FC236}">
                <a16:creationId xmlns="" xmlns:a16="http://schemas.microsoft.com/office/drawing/2014/main" id="{759E9B56-06D7-4FE7-8D8E-E32F3F700161}"/>
              </a:ext>
            </a:extLst>
          </p:cNvPr>
          <p:cNvSpPr>
            <a:spLocks noGrp="1"/>
          </p:cNvSpPr>
          <p:nvPr>
            <p:ph type="title" hasCustomPrompt="1"/>
          </p:nvPr>
        </p:nvSpPr>
        <p:spPr>
          <a:xfrm>
            <a:off x="23904" y="1141200"/>
            <a:ext cx="7500471"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35" name="縦書きコンテンツ プレースホルダー 3">
            <a:extLst>
              <a:ext uri="{FF2B5EF4-FFF2-40B4-BE49-F238E27FC236}">
                <a16:creationId xmlns="" xmlns:a16="http://schemas.microsoft.com/office/drawing/2014/main" id="{FBC55008-5B06-40A9-B74D-EB5A63550F51}"/>
              </a:ext>
            </a:extLst>
          </p:cNvPr>
          <p:cNvSpPr>
            <a:spLocks noGrp="1"/>
          </p:cNvSpPr>
          <p:nvPr>
            <p:ph orient="vert" sz="quarter" idx="61" hasCustomPrompt="1"/>
          </p:nvPr>
        </p:nvSpPr>
        <p:spPr>
          <a:xfrm>
            <a:off x="1749600" y="6092363"/>
            <a:ext cx="5421023" cy="756619"/>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6" name="縦書きコンテンツ プレースホルダー 3">
            <a:extLst>
              <a:ext uri="{FF2B5EF4-FFF2-40B4-BE49-F238E27FC236}">
                <a16:creationId xmlns="" xmlns:a16="http://schemas.microsoft.com/office/drawing/2014/main" id="{1371D81F-732B-4C54-B25A-BC4A2CF4F2BB}"/>
              </a:ext>
            </a:extLst>
          </p:cNvPr>
          <p:cNvSpPr>
            <a:spLocks noGrp="1"/>
          </p:cNvSpPr>
          <p:nvPr>
            <p:ph orient="vert" sz="quarter" idx="62" hasCustomPrompt="1"/>
          </p:nvPr>
        </p:nvSpPr>
        <p:spPr>
          <a:xfrm>
            <a:off x="1749600" y="6749875"/>
            <a:ext cx="5421023" cy="320463"/>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9" name="縦書きコンテンツ プレースホルダー 3">
            <a:extLst>
              <a:ext uri="{FF2B5EF4-FFF2-40B4-BE49-F238E27FC236}">
                <a16:creationId xmlns="" xmlns:a16="http://schemas.microsoft.com/office/drawing/2014/main" id="{5E82DAE9-9875-490C-A770-C36D1E1F4ACD}"/>
              </a:ext>
            </a:extLst>
          </p:cNvPr>
          <p:cNvSpPr>
            <a:spLocks noGrp="1"/>
          </p:cNvSpPr>
          <p:nvPr>
            <p:ph orient="vert" sz="quarter" idx="63" hasCustomPrompt="1"/>
          </p:nvPr>
        </p:nvSpPr>
        <p:spPr>
          <a:xfrm>
            <a:off x="4200088" y="7431532"/>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86959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講演会用_9">
    <p:spTree>
      <p:nvGrpSpPr>
        <p:cNvPr id="1" name=""/>
        <p:cNvGrpSpPr/>
        <p:nvPr/>
      </p:nvGrpSpPr>
      <p:grpSpPr>
        <a:xfrm>
          <a:off x="0" y="0"/>
          <a:ext cx="0" cy="0"/>
          <a:chOff x="0" y="0"/>
          <a:chExt cx="0" cy="0"/>
        </a:xfrm>
      </p:grpSpPr>
      <p:pic>
        <p:nvPicPr>
          <p:cNvPr id="6" name="図 5" descr="水, 男, スキー, 立つ が含まれている画像&#10;&#10;自動的に生成された説明">
            <a:extLst>
              <a:ext uri="{FF2B5EF4-FFF2-40B4-BE49-F238E27FC236}">
                <a16:creationId xmlns="" xmlns:a16="http://schemas.microsoft.com/office/drawing/2014/main" id="{AA73CAE1-B99C-40A1-9103-486B73AFD04F}"/>
              </a:ext>
            </a:extLst>
          </p:cNvPr>
          <p:cNvPicPr>
            <a:picLocks noChangeAspect="1"/>
          </p:cNvPicPr>
          <p:nvPr userDrawn="1"/>
        </p:nvPicPr>
        <p:blipFill rotWithShape="1">
          <a:blip r:embed="rId2"/>
          <a:srcRect l="1017" b="1212"/>
          <a:stretch/>
        </p:blipFill>
        <p:spPr>
          <a:xfrm>
            <a:off x="-2256" y="1"/>
            <a:ext cx="7565106" cy="10685928"/>
          </a:xfrm>
          <a:prstGeom prst="rect">
            <a:avLst/>
          </a:prstGeom>
        </p:spPr>
      </p:pic>
      <p:sp>
        <p:nvSpPr>
          <p:cNvPr id="26" name="縦書きコンテンツ プレースホルダー 3">
            <a:extLst>
              <a:ext uri="{FF2B5EF4-FFF2-40B4-BE49-F238E27FC236}">
                <a16:creationId xmlns="" xmlns:a16="http://schemas.microsoft.com/office/drawing/2014/main" id="{FF5B104E-D095-4653-B6E1-807917A3DBB7}"/>
              </a:ext>
            </a:extLst>
          </p:cNvPr>
          <p:cNvSpPr>
            <a:spLocks noGrp="1"/>
          </p:cNvSpPr>
          <p:nvPr userDrawn="1">
            <p:ph orient="vert" sz="quarter" idx="52" hasCustomPrompt="1"/>
          </p:nvPr>
        </p:nvSpPr>
        <p:spPr>
          <a:xfrm>
            <a:off x="1519199" y="2377600"/>
            <a:ext cx="5665825"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7" name="縦書きコンテンツ プレースホルダー 3">
            <a:extLst>
              <a:ext uri="{FF2B5EF4-FFF2-40B4-BE49-F238E27FC236}">
                <a16:creationId xmlns="" xmlns:a16="http://schemas.microsoft.com/office/drawing/2014/main" id="{7F7FC15E-3FAD-488A-926E-48EFC787B1C1}"/>
              </a:ext>
            </a:extLst>
          </p:cNvPr>
          <p:cNvSpPr>
            <a:spLocks noGrp="1"/>
          </p:cNvSpPr>
          <p:nvPr userDrawn="1">
            <p:ph orient="vert" sz="quarter" idx="53" hasCustomPrompt="1"/>
          </p:nvPr>
        </p:nvSpPr>
        <p:spPr>
          <a:xfrm>
            <a:off x="1519199" y="2749110"/>
            <a:ext cx="5665825"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8" name="縦書きコンテンツ プレースホルダー 3">
            <a:extLst>
              <a:ext uri="{FF2B5EF4-FFF2-40B4-BE49-F238E27FC236}">
                <a16:creationId xmlns="" xmlns:a16="http://schemas.microsoft.com/office/drawing/2014/main" id="{A105664C-B36E-4A35-9CB0-F715EF602370}"/>
              </a:ext>
            </a:extLst>
          </p:cNvPr>
          <p:cNvSpPr>
            <a:spLocks noGrp="1"/>
          </p:cNvSpPr>
          <p:nvPr userDrawn="1">
            <p:ph orient="vert" sz="quarter" idx="54" hasCustomPrompt="1"/>
          </p:nvPr>
        </p:nvSpPr>
        <p:spPr>
          <a:xfrm>
            <a:off x="1519198" y="3097419"/>
            <a:ext cx="5665825"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9" name="縦書きコンテンツ プレースホルダー 3">
            <a:extLst>
              <a:ext uri="{FF2B5EF4-FFF2-40B4-BE49-F238E27FC236}">
                <a16:creationId xmlns="" xmlns:a16="http://schemas.microsoft.com/office/drawing/2014/main" id="{8A67DDF2-C95A-4078-B7B1-B0590DB3DA56}"/>
              </a:ext>
            </a:extLst>
          </p:cNvPr>
          <p:cNvSpPr>
            <a:spLocks noGrp="1"/>
          </p:cNvSpPr>
          <p:nvPr userDrawn="1">
            <p:ph orient="vert" sz="quarter" idx="55" hasCustomPrompt="1"/>
          </p:nvPr>
        </p:nvSpPr>
        <p:spPr>
          <a:xfrm>
            <a:off x="1763999" y="3413543"/>
            <a:ext cx="5421023"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 xmlns:a16="http://schemas.microsoft.com/office/drawing/2014/main" id="{2B2BB2D1-0898-4986-BAEB-B34A3F59AF20}"/>
              </a:ext>
            </a:extLst>
          </p:cNvPr>
          <p:cNvSpPr>
            <a:spLocks noGrp="1"/>
          </p:cNvSpPr>
          <p:nvPr userDrawn="1">
            <p:ph orient="vert" sz="quarter" idx="56" hasCustomPrompt="1"/>
          </p:nvPr>
        </p:nvSpPr>
        <p:spPr>
          <a:xfrm>
            <a:off x="1763999" y="3838787"/>
            <a:ext cx="5421023"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2" name="縦書きコンテンツ プレースホルダー 3">
            <a:extLst>
              <a:ext uri="{FF2B5EF4-FFF2-40B4-BE49-F238E27FC236}">
                <a16:creationId xmlns="" xmlns:a16="http://schemas.microsoft.com/office/drawing/2014/main" id="{87B46A10-34AF-4111-A3BF-C7B64B3287B4}"/>
              </a:ext>
            </a:extLst>
          </p:cNvPr>
          <p:cNvSpPr>
            <a:spLocks noGrp="1"/>
          </p:cNvSpPr>
          <p:nvPr userDrawn="1">
            <p:ph orient="vert" sz="quarter" idx="57" hasCustomPrompt="1"/>
          </p:nvPr>
        </p:nvSpPr>
        <p:spPr>
          <a:xfrm>
            <a:off x="2574001" y="4806763"/>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3" name="縦書きコンテンツ プレースホルダー 3">
            <a:extLst>
              <a:ext uri="{FF2B5EF4-FFF2-40B4-BE49-F238E27FC236}">
                <a16:creationId xmlns="" xmlns:a16="http://schemas.microsoft.com/office/drawing/2014/main" id="{D04665CF-31B7-438B-B4D4-B9012A69D0A6}"/>
              </a:ext>
            </a:extLst>
          </p:cNvPr>
          <p:cNvSpPr>
            <a:spLocks noGrp="1"/>
          </p:cNvSpPr>
          <p:nvPr userDrawn="1">
            <p:ph orient="vert" sz="quarter" idx="58" hasCustomPrompt="1"/>
          </p:nvPr>
        </p:nvSpPr>
        <p:spPr>
          <a:xfrm>
            <a:off x="2574001" y="5220700"/>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6" name="縦書きコンテンツ プレースホルダー 3">
            <a:extLst>
              <a:ext uri="{FF2B5EF4-FFF2-40B4-BE49-F238E27FC236}">
                <a16:creationId xmlns="" xmlns:a16="http://schemas.microsoft.com/office/drawing/2014/main" id="{994D7B3E-5270-4886-B3A8-55EBCF55B4BE}"/>
              </a:ext>
            </a:extLst>
          </p:cNvPr>
          <p:cNvSpPr>
            <a:spLocks noGrp="1"/>
          </p:cNvSpPr>
          <p:nvPr userDrawn="1">
            <p:ph orient="vert" sz="quarter" idx="59" hasCustomPrompt="1"/>
          </p:nvPr>
        </p:nvSpPr>
        <p:spPr>
          <a:xfrm>
            <a:off x="1766898" y="482294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43" name="コンテンツ プレースホルダー 6">
            <a:extLst>
              <a:ext uri="{FF2B5EF4-FFF2-40B4-BE49-F238E27FC236}">
                <a16:creationId xmlns="" xmlns:a16="http://schemas.microsoft.com/office/drawing/2014/main" id="{680DD15D-7887-4A2A-B244-41BBC32D1BD5}"/>
              </a:ext>
            </a:extLst>
          </p:cNvPr>
          <p:cNvSpPr>
            <a:spLocks noGrp="1"/>
          </p:cNvSpPr>
          <p:nvPr userDrawn="1">
            <p:ph sz="quarter" idx="60" hasCustomPrompt="1"/>
          </p:nvPr>
        </p:nvSpPr>
        <p:spPr>
          <a:xfrm>
            <a:off x="1763999" y="4333304"/>
            <a:ext cx="5421023" cy="491255"/>
          </a:xfrm>
        </p:spPr>
        <p:txBody>
          <a:bodyPr/>
          <a:lstStyle>
            <a:lvl1pPr marL="0" indent="0" algn="l">
              <a:buNone/>
              <a:defRPr sz="25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47" name="縦書きコンテンツ プレースホルダー 3">
            <a:extLst>
              <a:ext uri="{FF2B5EF4-FFF2-40B4-BE49-F238E27FC236}">
                <a16:creationId xmlns="" xmlns:a16="http://schemas.microsoft.com/office/drawing/2014/main" id="{4514DA37-7E43-4C61-8200-43034C8D7C25}"/>
              </a:ext>
            </a:extLst>
          </p:cNvPr>
          <p:cNvSpPr>
            <a:spLocks noGrp="1"/>
          </p:cNvSpPr>
          <p:nvPr>
            <p:ph orient="vert" sz="quarter" idx="61" hasCustomPrompt="1"/>
          </p:nvPr>
        </p:nvSpPr>
        <p:spPr>
          <a:xfrm>
            <a:off x="2574001" y="5485004"/>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8" name="縦書きコンテンツ プレースホルダー 3">
            <a:extLst>
              <a:ext uri="{FF2B5EF4-FFF2-40B4-BE49-F238E27FC236}">
                <a16:creationId xmlns="" xmlns:a16="http://schemas.microsoft.com/office/drawing/2014/main" id="{8D899AA7-6941-4C0B-8173-CB7B18CED398}"/>
              </a:ext>
            </a:extLst>
          </p:cNvPr>
          <p:cNvSpPr>
            <a:spLocks noGrp="1"/>
          </p:cNvSpPr>
          <p:nvPr>
            <p:ph orient="vert" sz="quarter" idx="62" hasCustomPrompt="1"/>
          </p:nvPr>
        </p:nvSpPr>
        <p:spPr>
          <a:xfrm>
            <a:off x="2574001" y="5898941"/>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9" name="縦書きコンテンツ プレースホルダー 3">
            <a:extLst>
              <a:ext uri="{FF2B5EF4-FFF2-40B4-BE49-F238E27FC236}">
                <a16:creationId xmlns="" xmlns:a16="http://schemas.microsoft.com/office/drawing/2014/main" id="{CBEBF010-F9BF-42D3-A429-8BE6C97159F2}"/>
              </a:ext>
            </a:extLst>
          </p:cNvPr>
          <p:cNvSpPr>
            <a:spLocks noGrp="1"/>
          </p:cNvSpPr>
          <p:nvPr>
            <p:ph orient="vert" sz="quarter" idx="63" hasCustomPrompt="1"/>
          </p:nvPr>
        </p:nvSpPr>
        <p:spPr>
          <a:xfrm>
            <a:off x="1766898" y="5606480"/>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0" name="縦書きコンテンツ プレースホルダー 3">
            <a:extLst>
              <a:ext uri="{FF2B5EF4-FFF2-40B4-BE49-F238E27FC236}">
                <a16:creationId xmlns="" xmlns:a16="http://schemas.microsoft.com/office/drawing/2014/main" id="{228A392B-F325-4013-97B1-6357F08CBAF1}"/>
              </a:ext>
            </a:extLst>
          </p:cNvPr>
          <p:cNvSpPr>
            <a:spLocks noGrp="1"/>
          </p:cNvSpPr>
          <p:nvPr>
            <p:ph orient="vert" sz="quarter" idx="64" hasCustomPrompt="1"/>
          </p:nvPr>
        </p:nvSpPr>
        <p:spPr>
          <a:xfrm>
            <a:off x="2574001" y="6201235"/>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 xmlns:a16="http://schemas.microsoft.com/office/drawing/2014/main" id="{BA36780C-ECF5-49DE-A185-30D75FCF268B}"/>
              </a:ext>
            </a:extLst>
          </p:cNvPr>
          <p:cNvSpPr>
            <a:spLocks noGrp="1"/>
          </p:cNvSpPr>
          <p:nvPr>
            <p:ph orient="vert" sz="quarter" idx="65" hasCustomPrompt="1"/>
          </p:nvPr>
        </p:nvSpPr>
        <p:spPr>
          <a:xfrm>
            <a:off x="2574001" y="6615172"/>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 xmlns:a16="http://schemas.microsoft.com/office/drawing/2014/main" id="{541EBB30-C5CB-45DD-A3DC-3417E75BB073}"/>
              </a:ext>
            </a:extLst>
          </p:cNvPr>
          <p:cNvSpPr>
            <a:spLocks noGrp="1"/>
          </p:cNvSpPr>
          <p:nvPr>
            <p:ph orient="vert" sz="quarter" idx="66" hasCustomPrompt="1"/>
          </p:nvPr>
        </p:nvSpPr>
        <p:spPr>
          <a:xfrm>
            <a:off x="1766898" y="6211865"/>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3" name="縦書きコンテンツ プレースホルダー 3">
            <a:extLst>
              <a:ext uri="{FF2B5EF4-FFF2-40B4-BE49-F238E27FC236}">
                <a16:creationId xmlns="" xmlns:a16="http://schemas.microsoft.com/office/drawing/2014/main" id="{605242C6-E27B-45EB-BA6C-DEF6A0D70551}"/>
              </a:ext>
            </a:extLst>
          </p:cNvPr>
          <p:cNvSpPr>
            <a:spLocks noGrp="1"/>
          </p:cNvSpPr>
          <p:nvPr>
            <p:ph orient="vert" sz="quarter" idx="67" hasCustomPrompt="1"/>
          </p:nvPr>
        </p:nvSpPr>
        <p:spPr>
          <a:xfrm>
            <a:off x="2574001" y="7558665"/>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4" name="縦書きコンテンツ プレースホルダー 3">
            <a:extLst>
              <a:ext uri="{FF2B5EF4-FFF2-40B4-BE49-F238E27FC236}">
                <a16:creationId xmlns="" xmlns:a16="http://schemas.microsoft.com/office/drawing/2014/main" id="{1A748F80-620E-40BE-953E-2015E518467D}"/>
              </a:ext>
            </a:extLst>
          </p:cNvPr>
          <p:cNvSpPr>
            <a:spLocks noGrp="1"/>
          </p:cNvSpPr>
          <p:nvPr>
            <p:ph orient="vert" sz="quarter" idx="68" hasCustomPrompt="1"/>
          </p:nvPr>
        </p:nvSpPr>
        <p:spPr>
          <a:xfrm>
            <a:off x="2574001" y="7972602"/>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5" name="縦書きコンテンツ プレースホルダー 3">
            <a:extLst>
              <a:ext uri="{FF2B5EF4-FFF2-40B4-BE49-F238E27FC236}">
                <a16:creationId xmlns="" xmlns:a16="http://schemas.microsoft.com/office/drawing/2014/main" id="{59619CC2-8D8C-408A-BF07-6F6745691AB6}"/>
              </a:ext>
            </a:extLst>
          </p:cNvPr>
          <p:cNvSpPr>
            <a:spLocks noGrp="1"/>
          </p:cNvSpPr>
          <p:nvPr>
            <p:ph orient="vert" sz="quarter" idx="69" hasCustomPrompt="1"/>
          </p:nvPr>
        </p:nvSpPr>
        <p:spPr>
          <a:xfrm>
            <a:off x="1766898" y="757484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コンテンツ プレースホルダー 6">
            <a:extLst>
              <a:ext uri="{FF2B5EF4-FFF2-40B4-BE49-F238E27FC236}">
                <a16:creationId xmlns="" xmlns:a16="http://schemas.microsoft.com/office/drawing/2014/main" id="{FEA26922-FC1B-42F8-B57D-B42776191695}"/>
              </a:ext>
            </a:extLst>
          </p:cNvPr>
          <p:cNvSpPr>
            <a:spLocks noGrp="1"/>
          </p:cNvSpPr>
          <p:nvPr>
            <p:ph sz="quarter" idx="70" hasCustomPrompt="1"/>
          </p:nvPr>
        </p:nvSpPr>
        <p:spPr>
          <a:xfrm>
            <a:off x="1763999" y="7090180"/>
            <a:ext cx="5421023" cy="491255"/>
          </a:xfrm>
        </p:spPr>
        <p:txBody>
          <a:bodyPr/>
          <a:lstStyle>
            <a:lvl1pPr marL="0" indent="0" algn="l">
              <a:buNone/>
              <a:defRPr sz="25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57" name="縦書きコンテンツ プレースホルダー 3">
            <a:extLst>
              <a:ext uri="{FF2B5EF4-FFF2-40B4-BE49-F238E27FC236}">
                <a16:creationId xmlns="" xmlns:a16="http://schemas.microsoft.com/office/drawing/2014/main" id="{59EACE30-C7A1-427E-BE09-D5B210184081}"/>
              </a:ext>
            </a:extLst>
          </p:cNvPr>
          <p:cNvSpPr>
            <a:spLocks noGrp="1"/>
          </p:cNvSpPr>
          <p:nvPr>
            <p:ph orient="vert" sz="quarter" idx="71" hasCustomPrompt="1"/>
          </p:nvPr>
        </p:nvSpPr>
        <p:spPr>
          <a:xfrm>
            <a:off x="2574001" y="8236906"/>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8" name="縦書きコンテンツ プレースホルダー 3">
            <a:extLst>
              <a:ext uri="{FF2B5EF4-FFF2-40B4-BE49-F238E27FC236}">
                <a16:creationId xmlns="" xmlns:a16="http://schemas.microsoft.com/office/drawing/2014/main" id="{33AA251F-44A4-4374-ABB3-4BA9CC1329DE}"/>
              </a:ext>
            </a:extLst>
          </p:cNvPr>
          <p:cNvSpPr>
            <a:spLocks noGrp="1"/>
          </p:cNvSpPr>
          <p:nvPr>
            <p:ph orient="vert" sz="quarter" idx="72" hasCustomPrompt="1"/>
          </p:nvPr>
        </p:nvSpPr>
        <p:spPr>
          <a:xfrm>
            <a:off x="2574001" y="8650843"/>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9" name="縦書きコンテンツ プレースホルダー 3">
            <a:extLst>
              <a:ext uri="{FF2B5EF4-FFF2-40B4-BE49-F238E27FC236}">
                <a16:creationId xmlns="" xmlns:a16="http://schemas.microsoft.com/office/drawing/2014/main" id="{6D05D8B0-66D0-44D9-8484-CA2658A3C2C4}"/>
              </a:ext>
            </a:extLst>
          </p:cNvPr>
          <p:cNvSpPr>
            <a:spLocks noGrp="1"/>
          </p:cNvSpPr>
          <p:nvPr>
            <p:ph orient="vert" sz="quarter" idx="73" hasCustomPrompt="1"/>
          </p:nvPr>
        </p:nvSpPr>
        <p:spPr>
          <a:xfrm>
            <a:off x="1766898" y="835838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0" name="縦書きコンテンツ プレースホルダー 3">
            <a:extLst>
              <a:ext uri="{FF2B5EF4-FFF2-40B4-BE49-F238E27FC236}">
                <a16:creationId xmlns="" xmlns:a16="http://schemas.microsoft.com/office/drawing/2014/main" id="{9D19E275-53D4-48C7-B651-BF1D76192912}"/>
              </a:ext>
            </a:extLst>
          </p:cNvPr>
          <p:cNvSpPr>
            <a:spLocks noGrp="1"/>
          </p:cNvSpPr>
          <p:nvPr>
            <p:ph orient="vert" sz="quarter" idx="74" hasCustomPrompt="1"/>
          </p:nvPr>
        </p:nvSpPr>
        <p:spPr>
          <a:xfrm>
            <a:off x="2574001" y="8953137"/>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1" name="縦書きコンテンツ プレースホルダー 3">
            <a:extLst>
              <a:ext uri="{FF2B5EF4-FFF2-40B4-BE49-F238E27FC236}">
                <a16:creationId xmlns="" xmlns:a16="http://schemas.microsoft.com/office/drawing/2014/main" id="{1044E583-2AF6-4EC8-A935-C91123C41CEA}"/>
              </a:ext>
            </a:extLst>
          </p:cNvPr>
          <p:cNvSpPr>
            <a:spLocks noGrp="1"/>
          </p:cNvSpPr>
          <p:nvPr>
            <p:ph orient="vert" sz="quarter" idx="75" hasCustomPrompt="1"/>
          </p:nvPr>
        </p:nvSpPr>
        <p:spPr>
          <a:xfrm>
            <a:off x="2574001" y="9367074"/>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2" name="縦書きコンテンツ プレースホルダー 3">
            <a:extLst>
              <a:ext uri="{FF2B5EF4-FFF2-40B4-BE49-F238E27FC236}">
                <a16:creationId xmlns="" xmlns:a16="http://schemas.microsoft.com/office/drawing/2014/main" id="{141CB232-024B-47DC-98E0-447057D6C2FB}"/>
              </a:ext>
            </a:extLst>
          </p:cNvPr>
          <p:cNvSpPr>
            <a:spLocks noGrp="1"/>
          </p:cNvSpPr>
          <p:nvPr>
            <p:ph orient="vert" sz="quarter" idx="76" hasCustomPrompt="1"/>
          </p:nvPr>
        </p:nvSpPr>
        <p:spPr>
          <a:xfrm>
            <a:off x="1766898" y="896376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3" name="タイトル 1">
            <a:extLst>
              <a:ext uri="{FF2B5EF4-FFF2-40B4-BE49-F238E27FC236}">
                <a16:creationId xmlns="" xmlns:a16="http://schemas.microsoft.com/office/drawing/2014/main" id="{117D4D5D-C49D-4CBF-BA7E-23411561B032}"/>
              </a:ext>
            </a:extLst>
          </p:cNvPr>
          <p:cNvSpPr>
            <a:spLocks noGrp="1"/>
          </p:cNvSpPr>
          <p:nvPr>
            <p:ph type="title" hasCustomPrompt="1"/>
          </p:nvPr>
        </p:nvSpPr>
        <p:spPr>
          <a:xfrm>
            <a:off x="29885" y="842400"/>
            <a:ext cx="7491506" cy="96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9" tIns="46794" rIns="93589" bIns="46794" anchor="ctr"/>
          <a:lstStyle>
            <a:lvl1pPr>
              <a:defRPr lang="ja-JP" altLang="en-US" sz="4800" b="1">
                <a:solidFill>
                  <a:srgbClr val="05AFCC"/>
                </a:solidFill>
                <a:latin typeface="+mn-ea"/>
                <a:ea typeface="+mn-ea"/>
                <a:cs typeface="+mn-cs"/>
              </a:defRPr>
            </a:lvl1pPr>
          </a:lstStyle>
          <a:p>
            <a:pPr algn="ctr" eaLnBrk="1" hangingPunct="1">
              <a:lnSpc>
                <a:spcPts val="4700"/>
              </a:lnSpc>
            </a:pPr>
            <a:r>
              <a:rPr lang="ja-JP" altLang="en-US" sz="4000" dirty="0">
                <a:solidFill>
                  <a:srgbClr val="05AFCC"/>
                </a:solidFill>
                <a:latin typeface="ＭＳ Ｐゴシック" charset="-128"/>
              </a:rPr>
              <a:t>学術講演会</a:t>
            </a:r>
          </a:p>
        </p:txBody>
      </p:sp>
      <p:sp>
        <p:nvSpPr>
          <p:cNvPr id="64" name="縦書きコンテンツ プレースホルダー 3">
            <a:extLst>
              <a:ext uri="{FF2B5EF4-FFF2-40B4-BE49-F238E27FC236}">
                <a16:creationId xmlns="" xmlns:a16="http://schemas.microsoft.com/office/drawing/2014/main" id="{CAC8C2E5-A555-499F-A97B-B2F996EEE0D1}"/>
              </a:ext>
            </a:extLst>
          </p:cNvPr>
          <p:cNvSpPr>
            <a:spLocks noGrp="1"/>
          </p:cNvSpPr>
          <p:nvPr>
            <p:ph orient="vert" sz="quarter" idx="77" hasCustomPrompt="1"/>
          </p:nvPr>
        </p:nvSpPr>
        <p:spPr>
          <a:xfrm>
            <a:off x="1766898" y="967805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60268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77825" y="428625"/>
            <a:ext cx="6807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589" tIns="46794" rIns="93589" bIns="4679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377825" y="2493963"/>
            <a:ext cx="6807200"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589" tIns="46794" rIns="93589" bIns="467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77825" y="9906000"/>
            <a:ext cx="1765300" cy="569913"/>
          </a:xfrm>
          <a:prstGeom prst="rect">
            <a:avLst/>
          </a:prstGeom>
        </p:spPr>
        <p:txBody>
          <a:bodyPr vert="horz" wrap="square" lIns="93589" tIns="46794" rIns="93589" bIns="46794" numCol="1" anchor="ctr" anchorCtr="0" compatLnSpc="1">
            <a:prstTxWarp prst="textNoShape">
              <a:avLst/>
            </a:prstTxWarp>
          </a:bodyPr>
          <a:lstStyle>
            <a:lvl1pPr>
              <a:defRPr sz="1200" smtClean="0">
                <a:solidFill>
                  <a:srgbClr val="898989"/>
                </a:solidFill>
                <a:latin typeface="Calibri" pitchFamily="34" charset="0"/>
                <a:ea typeface="ＭＳ Ｐゴシック" pitchFamily="50" charset="-128"/>
              </a:defRPr>
            </a:lvl1pPr>
          </a:lstStyle>
          <a:p>
            <a:pPr>
              <a:defRPr/>
            </a:pPr>
            <a:fld id="{9924B55B-C247-4AAC-8ADD-881B9C7E7E1A}" type="datetime1">
              <a:rPr lang="ja-JP" altLang="en-US"/>
              <a:pPr>
                <a:defRPr/>
              </a:pPr>
              <a:t>2022/4/13</a:t>
            </a:fld>
            <a:endParaRPr lang="ja-JP" altLang="en-US"/>
          </a:p>
        </p:txBody>
      </p:sp>
      <p:sp>
        <p:nvSpPr>
          <p:cNvPr id="5" name="フッター プレースホルダ 4"/>
          <p:cNvSpPr>
            <a:spLocks noGrp="1"/>
          </p:cNvSpPr>
          <p:nvPr>
            <p:ph type="ftr" sz="quarter" idx="3"/>
          </p:nvPr>
        </p:nvSpPr>
        <p:spPr>
          <a:xfrm>
            <a:off x="2584450" y="9906000"/>
            <a:ext cx="2393950" cy="569913"/>
          </a:xfrm>
          <a:prstGeom prst="rect">
            <a:avLst/>
          </a:prstGeom>
        </p:spPr>
        <p:txBody>
          <a:bodyPr vert="horz" wrap="square" lIns="93589" tIns="46794" rIns="93589" bIns="46794" numCol="1" anchor="ctr" anchorCtr="0" compatLnSpc="1">
            <a:prstTxWarp prst="textNoShape">
              <a:avLst/>
            </a:prstTxWarp>
          </a:bodyPr>
          <a:lstStyle>
            <a:lvl1pPr algn="ctr">
              <a:defRPr sz="1200" smtClean="0">
                <a:solidFill>
                  <a:srgbClr val="898989"/>
                </a:solidFill>
                <a:latin typeface="Calibri"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5419725" y="9906000"/>
            <a:ext cx="1765300" cy="569913"/>
          </a:xfrm>
          <a:prstGeom prst="rect">
            <a:avLst/>
          </a:prstGeom>
        </p:spPr>
        <p:txBody>
          <a:bodyPr vert="horz" wrap="square" lIns="93589" tIns="46794" rIns="93589" bIns="46794" numCol="1" anchor="ctr" anchorCtr="0" compatLnSpc="1">
            <a:prstTxWarp prst="textNoShape">
              <a:avLst/>
            </a:prstTxWarp>
          </a:bodyPr>
          <a:lstStyle>
            <a:lvl1pPr algn="r">
              <a:defRPr sz="1200" smtClean="0">
                <a:solidFill>
                  <a:srgbClr val="898989"/>
                </a:solidFill>
                <a:latin typeface="Calibri" pitchFamily="34" charset="0"/>
                <a:ea typeface="ＭＳ Ｐゴシック" pitchFamily="50" charset="-128"/>
              </a:defRPr>
            </a:lvl1pPr>
          </a:lstStyle>
          <a:p>
            <a:pPr>
              <a:defRPr/>
            </a:pPr>
            <a:fld id="{0699253D-FEE3-4108-ABE0-D951A4E390A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66725" rtl="0" eaLnBrk="0" fontAlgn="base" hangingPunct="0">
        <a:spcBef>
          <a:spcPct val="0"/>
        </a:spcBef>
        <a:spcAft>
          <a:spcPct val="0"/>
        </a:spcAft>
        <a:defRPr kumimoji="1" sz="4500" kern="1200">
          <a:solidFill>
            <a:schemeClr val="tx1"/>
          </a:solidFill>
          <a:latin typeface="+mj-lt"/>
          <a:ea typeface="+mj-ea"/>
          <a:cs typeface="ＭＳ Ｐゴシック" pitchFamily="-106" charset="-128"/>
        </a:defRPr>
      </a:lvl1pPr>
      <a:lvl2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2pPr>
      <a:lvl3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3pPr>
      <a:lvl4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4pPr>
      <a:lvl5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5pPr>
      <a:lvl6pPr marL="4572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6pPr>
      <a:lvl7pPr marL="9144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7pPr>
      <a:lvl8pPr marL="13716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8pPr>
      <a:lvl9pPr marL="18288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9pPr>
    </p:titleStyle>
    <p:bodyStyle>
      <a:lvl1pPr marL="350838" indent="-350838" algn="l" defTabSz="466725" rtl="0" eaLnBrk="0" fontAlgn="base" hangingPunct="0">
        <a:spcBef>
          <a:spcPct val="20000"/>
        </a:spcBef>
        <a:spcAft>
          <a:spcPct val="0"/>
        </a:spcAft>
        <a:buFont typeface="Arial" charset="0"/>
        <a:buChar char="•"/>
        <a:defRPr kumimoji="1" sz="3300" kern="1200">
          <a:solidFill>
            <a:schemeClr val="tx1"/>
          </a:solidFill>
          <a:latin typeface="+mn-lt"/>
          <a:ea typeface="+mn-ea"/>
          <a:cs typeface="ＭＳ Ｐゴシック" pitchFamily="-106" charset="-128"/>
        </a:defRPr>
      </a:lvl1pPr>
      <a:lvl2pPr marL="758825" indent="-292100" algn="l" defTabSz="466725"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68400" indent="-233363" algn="l" defTabSz="466725"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36713" indent="-233363" algn="l" defTabSz="466725"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105025" indent="-233363" algn="l" defTabSz="466725"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73693"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6pPr>
      <a:lvl7pPr marL="3041637"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7pPr>
      <a:lvl8pPr marL="3509582"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8pPr>
      <a:lvl9pPr marL="3977526"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67944" rtl="0" eaLnBrk="1" latinLnBrk="0" hangingPunct="1">
        <a:defRPr kumimoji="1" sz="1800" kern="1200">
          <a:solidFill>
            <a:schemeClr val="tx1"/>
          </a:solidFill>
          <a:latin typeface="+mn-lt"/>
          <a:ea typeface="+mn-ea"/>
          <a:cs typeface="+mn-cs"/>
        </a:defRPr>
      </a:lvl1pPr>
      <a:lvl2pPr marL="467944" algn="l" defTabSz="467944" rtl="0" eaLnBrk="1" latinLnBrk="0" hangingPunct="1">
        <a:defRPr kumimoji="1" sz="1800" kern="1200">
          <a:solidFill>
            <a:schemeClr val="tx1"/>
          </a:solidFill>
          <a:latin typeface="+mn-lt"/>
          <a:ea typeface="+mn-ea"/>
          <a:cs typeface="+mn-cs"/>
        </a:defRPr>
      </a:lvl2pPr>
      <a:lvl3pPr marL="935888" algn="l" defTabSz="467944" rtl="0" eaLnBrk="1" latinLnBrk="0" hangingPunct="1">
        <a:defRPr kumimoji="1" sz="1800" kern="1200">
          <a:solidFill>
            <a:schemeClr val="tx1"/>
          </a:solidFill>
          <a:latin typeface="+mn-lt"/>
          <a:ea typeface="+mn-ea"/>
          <a:cs typeface="+mn-cs"/>
        </a:defRPr>
      </a:lvl3pPr>
      <a:lvl4pPr marL="1403833" algn="l" defTabSz="467944" rtl="0" eaLnBrk="1" latinLnBrk="0" hangingPunct="1">
        <a:defRPr kumimoji="1" sz="1800" kern="1200">
          <a:solidFill>
            <a:schemeClr val="tx1"/>
          </a:solidFill>
          <a:latin typeface="+mn-lt"/>
          <a:ea typeface="+mn-ea"/>
          <a:cs typeface="+mn-cs"/>
        </a:defRPr>
      </a:lvl4pPr>
      <a:lvl5pPr marL="1871777" algn="l" defTabSz="467944" rtl="0" eaLnBrk="1" latinLnBrk="0" hangingPunct="1">
        <a:defRPr kumimoji="1" sz="1800" kern="1200">
          <a:solidFill>
            <a:schemeClr val="tx1"/>
          </a:solidFill>
          <a:latin typeface="+mn-lt"/>
          <a:ea typeface="+mn-ea"/>
          <a:cs typeface="+mn-cs"/>
        </a:defRPr>
      </a:lvl5pPr>
      <a:lvl6pPr marL="2339721" algn="l" defTabSz="467944" rtl="0" eaLnBrk="1" latinLnBrk="0" hangingPunct="1">
        <a:defRPr kumimoji="1" sz="1800" kern="1200">
          <a:solidFill>
            <a:schemeClr val="tx1"/>
          </a:solidFill>
          <a:latin typeface="+mn-lt"/>
          <a:ea typeface="+mn-ea"/>
          <a:cs typeface="+mn-cs"/>
        </a:defRPr>
      </a:lvl6pPr>
      <a:lvl7pPr marL="2807665" algn="l" defTabSz="467944" rtl="0" eaLnBrk="1" latinLnBrk="0" hangingPunct="1">
        <a:defRPr kumimoji="1" sz="1800" kern="1200">
          <a:solidFill>
            <a:schemeClr val="tx1"/>
          </a:solidFill>
          <a:latin typeface="+mn-lt"/>
          <a:ea typeface="+mn-ea"/>
          <a:cs typeface="+mn-cs"/>
        </a:defRPr>
      </a:lvl7pPr>
      <a:lvl8pPr marL="3275609" algn="l" defTabSz="467944" rtl="0" eaLnBrk="1" latinLnBrk="0" hangingPunct="1">
        <a:defRPr kumimoji="1" sz="1800" kern="1200">
          <a:solidFill>
            <a:schemeClr val="tx1"/>
          </a:solidFill>
          <a:latin typeface="+mn-lt"/>
          <a:ea typeface="+mn-ea"/>
          <a:cs typeface="+mn-cs"/>
        </a:defRPr>
      </a:lvl8pPr>
      <a:lvl9pPr marL="3743554" algn="l" defTabSz="467944"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F26B43"/>
          </p15:clr>
        </p15:guide>
        <p15:guide id="2" pos="45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th-oknw-seminar-01@taiho.co.jp"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タイトル 72">
            <a:extLst>
              <a:ext uri="{FF2B5EF4-FFF2-40B4-BE49-F238E27FC236}">
                <a16:creationId xmlns="" xmlns:a16="http://schemas.microsoft.com/office/drawing/2014/main" id="{D5DE712A-B74C-4C66-900F-D140A75EF262}"/>
              </a:ext>
            </a:extLst>
          </p:cNvPr>
          <p:cNvSpPr>
            <a:spLocks noGrp="1"/>
          </p:cNvSpPr>
          <p:nvPr>
            <p:ph type="title"/>
          </p:nvPr>
        </p:nvSpPr>
        <p:spPr>
          <a:xfrm>
            <a:off x="138311" y="-21043"/>
            <a:ext cx="7107811" cy="964800"/>
          </a:xfrm>
        </p:spPr>
        <p:txBody>
          <a:bodyPr/>
          <a:lstStyle/>
          <a:p>
            <a:pPr algn="l"/>
            <a:r>
              <a:rPr lang="ja-JP" altLang="en-US" sz="4000" dirty="0" smtClean="0"/>
              <a:t>がんサポーティブケアセミナー</a:t>
            </a:r>
            <a:endParaRPr lang="ja-JP" altLang="en-US" sz="4000" dirty="0"/>
          </a:p>
        </p:txBody>
      </p:sp>
      <p:sp>
        <p:nvSpPr>
          <p:cNvPr id="74" name="縦書きコンテンツ プレースホルダー 73">
            <a:extLst>
              <a:ext uri="{FF2B5EF4-FFF2-40B4-BE49-F238E27FC236}">
                <a16:creationId xmlns="" xmlns:a16="http://schemas.microsoft.com/office/drawing/2014/main" id="{79156715-3876-45F6-9089-ABB2398BBED4}"/>
              </a:ext>
            </a:extLst>
          </p:cNvPr>
          <p:cNvSpPr>
            <a:spLocks noGrp="1"/>
          </p:cNvSpPr>
          <p:nvPr>
            <p:ph orient="vert" sz="quarter" idx="52"/>
          </p:nvPr>
        </p:nvSpPr>
        <p:spPr>
          <a:xfrm>
            <a:off x="1205483" y="1083173"/>
            <a:ext cx="5614888" cy="695590"/>
          </a:xfrm>
        </p:spPr>
        <p:txBody>
          <a:bodyPr/>
          <a:lstStyle/>
          <a:p>
            <a:r>
              <a:rPr lang="en-US" altLang="ja-JP" dirty="0" smtClean="0"/>
              <a:t>2022</a:t>
            </a:r>
            <a:r>
              <a:rPr lang="ja-JP" altLang="en-US" dirty="0" smtClean="0"/>
              <a:t>年 </a:t>
            </a:r>
            <a:r>
              <a:rPr lang="en-US" altLang="ja-JP" sz="2800" dirty="0" smtClean="0"/>
              <a:t>5 </a:t>
            </a:r>
            <a:r>
              <a:rPr lang="ja-JP" altLang="en-US" dirty="0" smtClean="0"/>
              <a:t>月 </a:t>
            </a:r>
            <a:r>
              <a:rPr lang="en-US" altLang="ja-JP" sz="2800" dirty="0" smtClean="0"/>
              <a:t>20</a:t>
            </a:r>
            <a:r>
              <a:rPr lang="en-US" altLang="ja-JP" sz="2400" dirty="0" smtClean="0"/>
              <a:t> </a:t>
            </a:r>
            <a:r>
              <a:rPr lang="ja-JP" altLang="en-US" dirty="0" smtClean="0"/>
              <a:t>日（金）</a:t>
            </a:r>
            <a:r>
              <a:rPr lang="en-US" altLang="ja-JP" sz="2000" dirty="0" smtClean="0"/>
              <a:t>19:00</a:t>
            </a:r>
            <a:r>
              <a:rPr lang="ja-JP" altLang="en-US" dirty="0" smtClean="0"/>
              <a:t>～</a:t>
            </a:r>
            <a:r>
              <a:rPr lang="en-US" altLang="ja-JP" dirty="0" smtClean="0"/>
              <a:t>20:30</a:t>
            </a:r>
            <a:endParaRPr lang="ja-JP" altLang="en-US" dirty="0"/>
          </a:p>
        </p:txBody>
      </p:sp>
      <p:sp>
        <p:nvSpPr>
          <p:cNvPr id="75" name="縦書きコンテンツ プレースホルダー 74">
            <a:extLst>
              <a:ext uri="{FF2B5EF4-FFF2-40B4-BE49-F238E27FC236}">
                <a16:creationId xmlns="" xmlns:a16="http://schemas.microsoft.com/office/drawing/2014/main" id="{E41831D0-FDF1-415C-B2DF-7101EF6E5D88}"/>
              </a:ext>
            </a:extLst>
          </p:cNvPr>
          <p:cNvSpPr>
            <a:spLocks noGrp="1"/>
          </p:cNvSpPr>
          <p:nvPr>
            <p:ph orient="vert" sz="quarter" idx="53"/>
          </p:nvPr>
        </p:nvSpPr>
        <p:spPr>
          <a:xfrm>
            <a:off x="1205483" y="1676022"/>
            <a:ext cx="5614888" cy="389196"/>
          </a:xfrm>
        </p:spPr>
        <p:txBody>
          <a:bodyPr/>
          <a:lstStyle/>
          <a:p>
            <a:r>
              <a:rPr lang="en-US" altLang="ja-JP" dirty="0" smtClean="0"/>
              <a:t>Web</a:t>
            </a:r>
            <a:r>
              <a:rPr lang="ja-JP" altLang="en-US" dirty="0" smtClean="0"/>
              <a:t>配信</a:t>
            </a:r>
            <a:endParaRPr lang="ja-JP" altLang="en-US" dirty="0"/>
          </a:p>
        </p:txBody>
      </p:sp>
      <p:sp>
        <p:nvSpPr>
          <p:cNvPr id="80" name="コンテンツ プレースホルダー 79">
            <a:extLst>
              <a:ext uri="{FF2B5EF4-FFF2-40B4-BE49-F238E27FC236}">
                <a16:creationId xmlns="" xmlns:a16="http://schemas.microsoft.com/office/drawing/2014/main" id="{ED8A5FA3-1C4A-4AE3-9077-628C572BF289}"/>
              </a:ext>
            </a:extLst>
          </p:cNvPr>
          <p:cNvSpPr>
            <a:spLocks noGrp="1"/>
          </p:cNvSpPr>
          <p:nvPr>
            <p:ph sz="quarter" idx="60"/>
          </p:nvPr>
        </p:nvSpPr>
        <p:spPr>
          <a:xfrm>
            <a:off x="1735992" y="3776158"/>
            <a:ext cx="5690720" cy="464540"/>
          </a:xfrm>
        </p:spPr>
        <p:txBody>
          <a:bodyPr/>
          <a:lstStyle/>
          <a:p>
            <a:pPr lvl="0"/>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制吐</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療法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up date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p>
        </p:txBody>
      </p:sp>
      <p:sp>
        <p:nvSpPr>
          <p:cNvPr id="82" name="コンテンツ プレースホルダー 81">
            <a:extLst>
              <a:ext uri="{FF2B5EF4-FFF2-40B4-BE49-F238E27FC236}">
                <a16:creationId xmlns="" xmlns:a16="http://schemas.microsoft.com/office/drawing/2014/main" id="{09A44AE3-2968-4163-8ABB-2142A132687D}"/>
              </a:ext>
            </a:extLst>
          </p:cNvPr>
          <p:cNvSpPr>
            <a:spLocks noGrp="1"/>
          </p:cNvSpPr>
          <p:nvPr>
            <p:ph sz="quarter" idx="64"/>
          </p:nvPr>
        </p:nvSpPr>
        <p:spPr>
          <a:xfrm>
            <a:off x="1825201" y="5884208"/>
            <a:ext cx="5755454" cy="464540"/>
          </a:xfrm>
        </p:spPr>
        <p:txBody>
          <a:bodyPr/>
          <a:lstStyle/>
          <a:p>
            <a:pPr lvl="0"/>
            <a:r>
              <a:rPr lang="ja-JP" altLang="en-US" sz="1800" dirty="0" smtClean="0">
                <a:latin typeface="Meiryo UI" panose="020B0604030504040204" pitchFamily="50" charset="-128"/>
                <a:ea typeface="Meiryo UI" panose="020B0604030504040204" pitchFamily="50" charset="-128"/>
                <a:cs typeface="Microsoft Himalaya" panose="01010100010101010101" pitchFamily="2" charset="0"/>
              </a:rPr>
              <a:t>「 患者</a:t>
            </a:r>
            <a:r>
              <a:rPr lang="ja-JP" altLang="en-US" sz="1800" dirty="0">
                <a:latin typeface="Meiryo UI" panose="020B0604030504040204" pitchFamily="50" charset="-128"/>
                <a:ea typeface="Meiryo UI" panose="020B0604030504040204" pitchFamily="50" charset="-128"/>
                <a:cs typeface="Microsoft Himalaya" panose="01010100010101010101" pitchFamily="2" charset="0"/>
              </a:rPr>
              <a:t>さんとチーム医療の視点から考える制吐</a:t>
            </a:r>
            <a:r>
              <a:rPr lang="ja-JP" altLang="en-US" sz="1800" dirty="0" smtClean="0">
                <a:latin typeface="Meiryo UI" panose="020B0604030504040204" pitchFamily="50" charset="-128"/>
                <a:ea typeface="Meiryo UI" panose="020B0604030504040204" pitchFamily="50" charset="-128"/>
                <a:cs typeface="Microsoft Himalaya" panose="01010100010101010101" pitchFamily="2" charset="0"/>
              </a:rPr>
              <a:t>療法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dirty="0"/>
          </a:p>
        </p:txBody>
      </p:sp>
      <p:sp>
        <p:nvSpPr>
          <p:cNvPr id="83" name="縦書きコンテンツ プレースホルダー 82">
            <a:extLst>
              <a:ext uri="{FF2B5EF4-FFF2-40B4-BE49-F238E27FC236}">
                <a16:creationId xmlns="" xmlns:a16="http://schemas.microsoft.com/office/drawing/2014/main" id="{8773ED49-4C71-45DF-AB90-4C15B1CA1C14}"/>
              </a:ext>
            </a:extLst>
          </p:cNvPr>
          <p:cNvSpPr>
            <a:spLocks noGrp="1"/>
          </p:cNvSpPr>
          <p:nvPr>
            <p:ph orient="vert" sz="quarter" idx="65"/>
          </p:nvPr>
        </p:nvSpPr>
        <p:spPr>
          <a:xfrm>
            <a:off x="2596391" y="4183168"/>
            <a:ext cx="4516888" cy="464540"/>
          </a:xfrm>
        </p:spPr>
        <p:txBody>
          <a:bodyPr/>
          <a:lstStyle/>
          <a:p>
            <a:r>
              <a:rPr lang="ja-JP" altLang="en-US" dirty="0" smtClean="0"/>
              <a:t>乾　直輝　</a:t>
            </a:r>
            <a:r>
              <a:rPr lang="ja-JP" altLang="en-US" sz="2000" dirty="0" smtClean="0"/>
              <a:t>先生</a:t>
            </a:r>
            <a:endParaRPr lang="ja-JP" altLang="en-US" sz="2000" dirty="0"/>
          </a:p>
        </p:txBody>
      </p:sp>
      <p:sp>
        <p:nvSpPr>
          <p:cNvPr id="84" name="縦書きコンテンツ プレースホルダー 83">
            <a:extLst>
              <a:ext uri="{FF2B5EF4-FFF2-40B4-BE49-F238E27FC236}">
                <a16:creationId xmlns="" xmlns:a16="http://schemas.microsoft.com/office/drawing/2014/main" id="{88459AC2-1556-4F13-883A-58C7564DEFC4}"/>
              </a:ext>
            </a:extLst>
          </p:cNvPr>
          <p:cNvSpPr>
            <a:spLocks noGrp="1"/>
          </p:cNvSpPr>
          <p:nvPr>
            <p:ph orient="vert" sz="quarter" idx="66"/>
          </p:nvPr>
        </p:nvSpPr>
        <p:spPr>
          <a:xfrm>
            <a:off x="2576513" y="4599600"/>
            <a:ext cx="4516888" cy="336979"/>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国立大学法人浜松医科大学　臨床薬理学講座　教授</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附属病院臨床研究センター長 </a:t>
            </a:r>
            <a:endParaRPr lang="ja-JP" altLang="en-US" dirty="0"/>
          </a:p>
        </p:txBody>
      </p:sp>
      <p:sp>
        <p:nvSpPr>
          <p:cNvPr id="89" name="縦書きコンテンツ プレースホルダー 88">
            <a:extLst>
              <a:ext uri="{FF2B5EF4-FFF2-40B4-BE49-F238E27FC236}">
                <a16:creationId xmlns="" xmlns:a16="http://schemas.microsoft.com/office/drawing/2014/main" id="{BD873010-5655-44E5-A227-A97A7E50D1A8}"/>
              </a:ext>
            </a:extLst>
          </p:cNvPr>
          <p:cNvSpPr>
            <a:spLocks noGrp="1"/>
          </p:cNvSpPr>
          <p:nvPr>
            <p:ph orient="vert" sz="quarter" idx="71"/>
          </p:nvPr>
        </p:nvSpPr>
        <p:spPr>
          <a:xfrm>
            <a:off x="2596392" y="6246085"/>
            <a:ext cx="4516888" cy="464540"/>
          </a:xfrm>
        </p:spPr>
        <p:txBody>
          <a:bodyPr/>
          <a:lstStyle/>
          <a:p>
            <a:r>
              <a:rPr lang="ja-JP" altLang="en-US" dirty="0" smtClean="0"/>
              <a:t>村上　通康　</a:t>
            </a:r>
            <a:r>
              <a:rPr lang="ja-JP" altLang="en-US" sz="2000" dirty="0" smtClean="0"/>
              <a:t>先生</a:t>
            </a:r>
            <a:endParaRPr lang="ja-JP" altLang="en-US" sz="2000" dirty="0"/>
          </a:p>
        </p:txBody>
      </p:sp>
      <p:sp>
        <p:nvSpPr>
          <p:cNvPr id="94" name="縦書きコンテンツ プレースホルダー 93">
            <a:extLst>
              <a:ext uri="{FF2B5EF4-FFF2-40B4-BE49-F238E27FC236}">
                <a16:creationId xmlns="" xmlns:a16="http://schemas.microsoft.com/office/drawing/2014/main" id="{E8F1C042-89B8-448D-89EB-D2918DC5B8BE}"/>
              </a:ext>
            </a:extLst>
          </p:cNvPr>
          <p:cNvSpPr>
            <a:spLocks noGrp="1"/>
          </p:cNvSpPr>
          <p:nvPr>
            <p:ph orient="vert" sz="quarter" idx="76"/>
          </p:nvPr>
        </p:nvSpPr>
        <p:spPr>
          <a:xfrm>
            <a:off x="2607543" y="6676093"/>
            <a:ext cx="4516888" cy="336979"/>
          </a:xfrm>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松山赤十字病院　薬剤部　部長</a:t>
            </a:r>
            <a:endParaRPr lang="ja-JP" altLang="en-US" dirty="0"/>
          </a:p>
        </p:txBody>
      </p:sp>
      <p:sp>
        <p:nvSpPr>
          <p:cNvPr id="79" name="縦書きコンテンツ プレースホルダー 78">
            <a:extLst>
              <a:ext uri="{FF2B5EF4-FFF2-40B4-BE49-F238E27FC236}">
                <a16:creationId xmlns="" xmlns:a16="http://schemas.microsoft.com/office/drawing/2014/main" id="{A19122B1-AE94-4256-9BF5-8FD7BCF3C7D9}"/>
              </a:ext>
            </a:extLst>
          </p:cNvPr>
          <p:cNvSpPr>
            <a:spLocks noGrp="1"/>
          </p:cNvSpPr>
          <p:nvPr>
            <p:ph orient="vert" sz="quarter" idx="59"/>
          </p:nvPr>
        </p:nvSpPr>
        <p:spPr>
          <a:xfrm>
            <a:off x="1825199" y="4243087"/>
            <a:ext cx="790565" cy="363859"/>
          </a:xfrm>
        </p:spPr>
        <p:txBody>
          <a:bodyPr/>
          <a:lstStyle/>
          <a:p>
            <a:r>
              <a:rPr lang="ja-JP" altLang="en-US" b="0" dirty="0" smtClean="0"/>
              <a:t>演者</a:t>
            </a:r>
            <a:endParaRPr lang="ja-JP" altLang="en-US" b="0" dirty="0"/>
          </a:p>
        </p:txBody>
      </p:sp>
      <p:sp>
        <p:nvSpPr>
          <p:cNvPr id="97" name="縦書きコンテンツ プレースホルダー 96">
            <a:extLst>
              <a:ext uri="{FF2B5EF4-FFF2-40B4-BE49-F238E27FC236}">
                <a16:creationId xmlns="" xmlns:a16="http://schemas.microsoft.com/office/drawing/2014/main" id="{4D9519F5-887E-44AA-AB5B-FFE1C3668218}"/>
              </a:ext>
            </a:extLst>
          </p:cNvPr>
          <p:cNvSpPr>
            <a:spLocks noGrp="1"/>
          </p:cNvSpPr>
          <p:nvPr>
            <p:ph orient="vert" sz="quarter" idx="79"/>
          </p:nvPr>
        </p:nvSpPr>
        <p:spPr>
          <a:xfrm>
            <a:off x="1825200" y="6350610"/>
            <a:ext cx="790565" cy="363859"/>
          </a:xfrm>
        </p:spPr>
        <p:txBody>
          <a:bodyPr/>
          <a:lstStyle/>
          <a:p>
            <a:r>
              <a:rPr lang="ja-JP" altLang="en-US" b="0" dirty="0" smtClean="0"/>
              <a:t>演者</a:t>
            </a:r>
            <a:endParaRPr lang="en-US" altLang="ja-JP" b="0" dirty="0" smtClean="0"/>
          </a:p>
        </p:txBody>
      </p:sp>
      <p:grpSp>
        <p:nvGrpSpPr>
          <p:cNvPr id="6" name="グループ化 5">
            <a:extLst>
              <a:ext uri="{FF2B5EF4-FFF2-40B4-BE49-F238E27FC236}">
                <a16:creationId xmlns="" xmlns:a16="http://schemas.microsoft.com/office/drawing/2014/main" id="{E6EFC3E8-E9C6-4206-BF01-7BC5D09E8D72}"/>
              </a:ext>
            </a:extLst>
          </p:cNvPr>
          <p:cNvGrpSpPr/>
          <p:nvPr/>
        </p:nvGrpSpPr>
        <p:grpSpPr>
          <a:xfrm>
            <a:off x="426616" y="1167386"/>
            <a:ext cx="774243" cy="387620"/>
            <a:chOff x="836845" y="1977200"/>
            <a:chExt cx="774243" cy="387620"/>
          </a:xfrm>
        </p:grpSpPr>
        <p:pic>
          <p:nvPicPr>
            <p:cNvPr id="7" name="図 6">
              <a:extLst>
                <a:ext uri="{FF2B5EF4-FFF2-40B4-BE49-F238E27FC236}">
                  <a16:creationId xmlns="" xmlns:a16="http://schemas.microsoft.com/office/drawing/2014/main" id="{1EA8790D-4674-461E-8E77-747AA841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5" y="1977200"/>
              <a:ext cx="774243" cy="387620"/>
            </a:xfrm>
            <a:prstGeom prst="rect">
              <a:avLst/>
            </a:prstGeom>
          </p:spPr>
        </p:pic>
        <p:sp>
          <p:nvSpPr>
            <p:cNvPr id="8" name="テキスト ボックス 7">
              <a:extLst>
                <a:ext uri="{FF2B5EF4-FFF2-40B4-BE49-F238E27FC236}">
                  <a16:creationId xmlns="" xmlns:a16="http://schemas.microsoft.com/office/drawing/2014/main" id="{59D2C56D-7E57-435A-BF95-B3958E88CBD0}"/>
                </a:ext>
              </a:extLst>
            </p:cNvPr>
            <p:cNvSpPr txBox="1"/>
            <p:nvPr/>
          </p:nvSpPr>
          <p:spPr>
            <a:xfrm>
              <a:off x="924278" y="1981557"/>
              <a:ext cx="595035" cy="338554"/>
            </a:xfrm>
            <a:prstGeom prst="rect">
              <a:avLst/>
            </a:prstGeom>
            <a:noFill/>
          </p:spPr>
          <p:txBody>
            <a:bodyPr wrap="none" rtlCol="0">
              <a:spAutoFit/>
            </a:bodyPr>
            <a:lstStyle/>
            <a:p>
              <a:r>
                <a:rPr lang="ja-JP" altLang="en-US" sz="1600" b="1" dirty="0">
                  <a:solidFill>
                    <a:schemeClr val="bg1"/>
                  </a:solidFill>
                  <a:latin typeface="+mn-ea"/>
                  <a:ea typeface="+mn-ea"/>
                </a:rPr>
                <a:t>日時</a:t>
              </a:r>
              <a:endParaRPr kumimoji="1" lang="ja-JP" altLang="en-US" sz="1600" b="1" dirty="0">
                <a:solidFill>
                  <a:schemeClr val="bg1"/>
                </a:solidFill>
                <a:latin typeface="+mn-ea"/>
                <a:ea typeface="+mn-ea"/>
              </a:endParaRPr>
            </a:p>
          </p:txBody>
        </p:sp>
      </p:grpSp>
      <p:grpSp>
        <p:nvGrpSpPr>
          <p:cNvPr id="9" name="グループ化 8">
            <a:extLst>
              <a:ext uri="{FF2B5EF4-FFF2-40B4-BE49-F238E27FC236}">
                <a16:creationId xmlns="" xmlns:a16="http://schemas.microsoft.com/office/drawing/2014/main" id="{BD2445A9-60A6-49CB-B537-6A4986C4EA13}"/>
              </a:ext>
            </a:extLst>
          </p:cNvPr>
          <p:cNvGrpSpPr/>
          <p:nvPr/>
        </p:nvGrpSpPr>
        <p:grpSpPr>
          <a:xfrm>
            <a:off x="426616" y="1690962"/>
            <a:ext cx="774243" cy="387620"/>
            <a:chOff x="836845" y="1977200"/>
            <a:chExt cx="774243" cy="387620"/>
          </a:xfrm>
        </p:grpSpPr>
        <p:pic>
          <p:nvPicPr>
            <p:cNvPr id="10" name="図 9">
              <a:extLst>
                <a:ext uri="{FF2B5EF4-FFF2-40B4-BE49-F238E27FC236}">
                  <a16:creationId xmlns="" xmlns:a16="http://schemas.microsoft.com/office/drawing/2014/main" id="{60E55B16-5D0B-4372-AF24-F6A0071E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5" y="1977200"/>
              <a:ext cx="774243" cy="387620"/>
            </a:xfrm>
            <a:prstGeom prst="rect">
              <a:avLst/>
            </a:prstGeom>
          </p:spPr>
        </p:pic>
        <p:sp>
          <p:nvSpPr>
            <p:cNvPr id="11" name="テキスト ボックス 10">
              <a:extLst>
                <a:ext uri="{FF2B5EF4-FFF2-40B4-BE49-F238E27FC236}">
                  <a16:creationId xmlns="" xmlns:a16="http://schemas.microsoft.com/office/drawing/2014/main" id="{31551034-4F40-43FF-A3B8-5692B5CD16A6}"/>
                </a:ext>
              </a:extLst>
            </p:cNvPr>
            <p:cNvSpPr txBox="1"/>
            <p:nvPr/>
          </p:nvSpPr>
          <p:spPr>
            <a:xfrm>
              <a:off x="924278" y="1981557"/>
              <a:ext cx="595035" cy="338554"/>
            </a:xfrm>
            <a:prstGeom prst="rect">
              <a:avLst/>
            </a:prstGeom>
            <a:noFill/>
          </p:spPr>
          <p:txBody>
            <a:bodyPr wrap="none" rtlCol="0">
              <a:spAutoFit/>
            </a:bodyPr>
            <a:lstStyle/>
            <a:p>
              <a:r>
                <a:rPr lang="ja-JP" altLang="en-US" sz="1600" b="1" dirty="0">
                  <a:solidFill>
                    <a:schemeClr val="bg1"/>
                  </a:solidFill>
                  <a:latin typeface="+mn-ea"/>
                  <a:ea typeface="+mn-ea"/>
                </a:rPr>
                <a:t>会場</a:t>
              </a:r>
              <a:endParaRPr kumimoji="1" lang="ja-JP" altLang="en-US" sz="1600" b="1" dirty="0">
                <a:solidFill>
                  <a:schemeClr val="bg1"/>
                </a:solidFill>
                <a:latin typeface="+mn-ea"/>
                <a:ea typeface="+mn-ea"/>
              </a:endParaRPr>
            </a:p>
          </p:txBody>
        </p:sp>
      </p:grpSp>
      <p:grpSp>
        <p:nvGrpSpPr>
          <p:cNvPr id="17" name="グループ化 16">
            <a:extLst>
              <a:ext uri="{FF2B5EF4-FFF2-40B4-BE49-F238E27FC236}">
                <a16:creationId xmlns="" xmlns:a16="http://schemas.microsoft.com/office/drawing/2014/main" id="{BADCE50A-FF3D-456B-8AA7-C00C2270D8EE}"/>
              </a:ext>
            </a:extLst>
          </p:cNvPr>
          <p:cNvGrpSpPr/>
          <p:nvPr/>
        </p:nvGrpSpPr>
        <p:grpSpPr>
          <a:xfrm>
            <a:off x="118750" y="2938096"/>
            <a:ext cx="1421408" cy="1059384"/>
            <a:chOff x="426616" y="4211778"/>
            <a:chExt cx="1421408" cy="1059384"/>
          </a:xfrm>
        </p:grpSpPr>
        <p:pic>
          <p:nvPicPr>
            <p:cNvPr id="18" name="図 17">
              <a:extLst>
                <a:ext uri="{FF2B5EF4-FFF2-40B4-BE49-F238E27FC236}">
                  <a16:creationId xmlns="" xmlns:a16="http://schemas.microsoft.com/office/drawing/2014/main" id="{0BDE3663-84AA-4A66-BDDF-D8F4891CC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15" y="4211778"/>
              <a:ext cx="1311584" cy="812530"/>
            </a:xfrm>
            <a:prstGeom prst="rect">
              <a:avLst/>
            </a:prstGeom>
          </p:spPr>
        </p:pic>
        <p:sp>
          <p:nvSpPr>
            <p:cNvPr id="19" name="テキスト ボックス 18">
              <a:extLst>
                <a:ext uri="{FF2B5EF4-FFF2-40B4-BE49-F238E27FC236}">
                  <a16:creationId xmlns="" xmlns:a16="http://schemas.microsoft.com/office/drawing/2014/main" id="{01AA73E3-3B6C-4B72-B76D-AF8FA7322C0A}"/>
                </a:ext>
              </a:extLst>
            </p:cNvPr>
            <p:cNvSpPr txBox="1"/>
            <p:nvPr/>
          </p:nvSpPr>
          <p:spPr>
            <a:xfrm>
              <a:off x="426616" y="5009552"/>
              <a:ext cx="1421408" cy="261610"/>
            </a:xfrm>
            <a:prstGeom prst="rect">
              <a:avLst/>
            </a:prstGeom>
            <a:noFill/>
          </p:spPr>
          <p:txBody>
            <a:bodyPr wrap="square" rtlCol="0">
              <a:spAutoFit/>
            </a:bodyPr>
            <a:lstStyle/>
            <a:p>
              <a:pPr algn="ctr"/>
              <a:r>
                <a:rPr lang="en-US" altLang="ja-JP" sz="1100" dirty="0" smtClean="0">
                  <a:solidFill>
                    <a:srgbClr val="036478"/>
                  </a:solidFill>
                  <a:latin typeface="+mn-ea"/>
                  <a:ea typeface="+mn-ea"/>
                </a:rPr>
                <a:t>19</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00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19</a:t>
              </a:r>
              <a:r>
                <a:rPr lang="ja-JP" altLang="en-US" sz="1100" dirty="0" smtClean="0">
                  <a:solidFill>
                    <a:srgbClr val="036478"/>
                  </a:solidFill>
                  <a:latin typeface="+mn-ea"/>
                  <a:ea typeface="+mn-ea"/>
                </a:rPr>
                <a:t>：</a:t>
              </a:r>
              <a:r>
                <a:rPr lang="en-US" altLang="ja-JP" sz="1100" dirty="0">
                  <a:solidFill>
                    <a:srgbClr val="036478"/>
                  </a:solidFill>
                  <a:latin typeface="+mn-ea"/>
                  <a:ea typeface="+mn-ea"/>
                </a:rPr>
                <a:t>4</a:t>
              </a:r>
              <a:r>
                <a:rPr lang="en-US" altLang="ja-JP" sz="1100" dirty="0" smtClean="0">
                  <a:solidFill>
                    <a:srgbClr val="036478"/>
                  </a:solidFill>
                  <a:latin typeface="+mn-ea"/>
                  <a:ea typeface="+mn-ea"/>
                </a:rPr>
                <a:t>0</a:t>
              </a:r>
              <a:r>
                <a:rPr lang="ja-JP" altLang="en-US" sz="1100" dirty="0">
                  <a:solidFill>
                    <a:srgbClr val="036478"/>
                  </a:solidFill>
                  <a:latin typeface="+mn-ea"/>
                  <a:ea typeface="+mn-ea"/>
                </a:rPr>
                <a:t>　　</a:t>
              </a:r>
              <a:endParaRPr kumimoji="1" lang="ja-JP" altLang="en-US" sz="1100" dirty="0">
                <a:solidFill>
                  <a:srgbClr val="036478"/>
                </a:solidFill>
                <a:latin typeface="+mn-ea"/>
                <a:ea typeface="+mn-ea"/>
              </a:endParaRPr>
            </a:p>
          </p:txBody>
        </p:sp>
        <p:sp>
          <p:nvSpPr>
            <p:cNvPr id="20" name="テキスト ボックス 19">
              <a:extLst>
                <a:ext uri="{FF2B5EF4-FFF2-40B4-BE49-F238E27FC236}">
                  <a16:creationId xmlns="" xmlns:a16="http://schemas.microsoft.com/office/drawing/2014/main" id="{5145A651-1520-4045-9BBA-2BFD85F3466D}"/>
                </a:ext>
              </a:extLst>
            </p:cNvPr>
            <p:cNvSpPr txBox="1"/>
            <p:nvPr/>
          </p:nvSpPr>
          <p:spPr>
            <a:xfrm>
              <a:off x="588955" y="4420551"/>
              <a:ext cx="1213794" cy="338554"/>
            </a:xfrm>
            <a:prstGeom prst="rect">
              <a:avLst/>
            </a:prstGeom>
            <a:noFill/>
          </p:spPr>
          <p:txBody>
            <a:bodyPr wrap="none" rtlCol="0">
              <a:spAutoFit/>
            </a:bodyPr>
            <a:lstStyle/>
            <a:p>
              <a:pPr algn="ctr"/>
              <a:r>
                <a:rPr kumimoji="1" lang="en-US" altLang="ja-JP" sz="1600" b="1" dirty="0" err="1" smtClean="0">
                  <a:solidFill>
                    <a:schemeClr val="bg1"/>
                  </a:solidFill>
                  <a:latin typeface="+mn-ea"/>
                  <a:ea typeface="+mn-ea"/>
                </a:rPr>
                <a:t>SessionⅠ</a:t>
              </a:r>
              <a:endParaRPr kumimoji="1" lang="ja-JP" altLang="en-US" b="1" dirty="0">
                <a:solidFill>
                  <a:schemeClr val="bg1"/>
                </a:solidFill>
                <a:latin typeface="+mn-ea"/>
                <a:ea typeface="+mn-ea"/>
              </a:endParaRPr>
            </a:p>
          </p:txBody>
        </p:sp>
      </p:grpSp>
      <p:grpSp>
        <p:nvGrpSpPr>
          <p:cNvPr id="21" name="グループ化 20">
            <a:extLst>
              <a:ext uri="{FF2B5EF4-FFF2-40B4-BE49-F238E27FC236}">
                <a16:creationId xmlns="" xmlns:a16="http://schemas.microsoft.com/office/drawing/2014/main" id="{A070D265-7FAC-464A-8203-0775E7999226}"/>
              </a:ext>
            </a:extLst>
          </p:cNvPr>
          <p:cNvGrpSpPr/>
          <p:nvPr/>
        </p:nvGrpSpPr>
        <p:grpSpPr>
          <a:xfrm>
            <a:off x="146254" y="5520450"/>
            <a:ext cx="1421408" cy="578838"/>
            <a:chOff x="384790" y="4420551"/>
            <a:chExt cx="1421408" cy="578838"/>
          </a:xfrm>
        </p:grpSpPr>
        <p:sp>
          <p:nvSpPr>
            <p:cNvPr id="23" name="テキスト ボックス 22">
              <a:extLst>
                <a:ext uri="{FF2B5EF4-FFF2-40B4-BE49-F238E27FC236}">
                  <a16:creationId xmlns="" xmlns:a16="http://schemas.microsoft.com/office/drawing/2014/main" id="{0D771613-2779-4D10-A868-ACD8242B6F15}"/>
                </a:ext>
              </a:extLst>
            </p:cNvPr>
            <p:cNvSpPr txBox="1"/>
            <p:nvPr/>
          </p:nvSpPr>
          <p:spPr>
            <a:xfrm>
              <a:off x="384790" y="4737779"/>
              <a:ext cx="1421408" cy="261610"/>
            </a:xfrm>
            <a:prstGeom prst="rect">
              <a:avLst/>
            </a:prstGeom>
            <a:noFill/>
          </p:spPr>
          <p:txBody>
            <a:bodyPr wrap="square" rtlCol="0">
              <a:spAutoFit/>
            </a:bodyPr>
            <a:lstStyle/>
            <a:p>
              <a:pPr algn="ctr"/>
              <a:r>
                <a:rPr lang="en-US" altLang="ja-JP" sz="1100" dirty="0" smtClean="0">
                  <a:solidFill>
                    <a:srgbClr val="036478"/>
                  </a:solidFill>
                  <a:latin typeface="+mn-ea"/>
                  <a:ea typeface="+mn-ea"/>
                </a:rPr>
                <a:t>19</a:t>
              </a:r>
              <a:r>
                <a:rPr lang="ja-JP" altLang="en-US" sz="1100" dirty="0" smtClean="0">
                  <a:solidFill>
                    <a:srgbClr val="036478"/>
                  </a:solidFill>
                  <a:latin typeface="+mn-ea"/>
                  <a:ea typeface="+mn-ea"/>
                </a:rPr>
                <a:t>：</a:t>
              </a:r>
              <a:r>
                <a:rPr lang="en-US" altLang="ja-JP" sz="1100" dirty="0">
                  <a:solidFill>
                    <a:srgbClr val="036478"/>
                  </a:solidFill>
                  <a:latin typeface="+mn-ea"/>
                  <a:ea typeface="+mn-ea"/>
                </a:rPr>
                <a:t>4</a:t>
              </a:r>
              <a:r>
                <a:rPr lang="en-US" altLang="ja-JP" sz="1100" dirty="0" smtClean="0">
                  <a:solidFill>
                    <a:srgbClr val="036478"/>
                  </a:solidFill>
                  <a:latin typeface="+mn-ea"/>
                  <a:ea typeface="+mn-ea"/>
                </a:rPr>
                <a:t>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20</a:t>
              </a:r>
              <a:r>
                <a:rPr lang="ja-JP" altLang="en-US" sz="1100" dirty="0" smtClean="0">
                  <a:solidFill>
                    <a:srgbClr val="036478"/>
                  </a:solidFill>
                  <a:latin typeface="+mn-ea"/>
                  <a:ea typeface="+mn-ea"/>
                </a:rPr>
                <a:t>：</a:t>
              </a:r>
              <a:r>
                <a:rPr lang="en-US" altLang="ja-JP" sz="1100" dirty="0">
                  <a:solidFill>
                    <a:srgbClr val="036478"/>
                  </a:solidFill>
                  <a:latin typeface="+mn-ea"/>
                  <a:ea typeface="+mn-ea"/>
                </a:rPr>
                <a:t>1</a:t>
              </a:r>
              <a:r>
                <a:rPr lang="en-US" altLang="ja-JP" sz="1100" dirty="0" smtClean="0">
                  <a:solidFill>
                    <a:srgbClr val="036478"/>
                  </a:solidFill>
                  <a:latin typeface="+mn-ea"/>
                  <a:ea typeface="+mn-ea"/>
                </a:rPr>
                <a:t>0</a:t>
              </a:r>
              <a:r>
                <a:rPr lang="ja-JP" altLang="en-US" sz="1100" dirty="0">
                  <a:solidFill>
                    <a:srgbClr val="036478"/>
                  </a:solidFill>
                  <a:latin typeface="+mn-ea"/>
                  <a:ea typeface="+mn-ea"/>
                </a:rPr>
                <a:t>　　</a:t>
              </a:r>
              <a:endParaRPr kumimoji="1" lang="ja-JP" altLang="en-US" sz="1100" dirty="0">
                <a:solidFill>
                  <a:srgbClr val="036478"/>
                </a:solidFill>
                <a:latin typeface="+mn-ea"/>
                <a:ea typeface="+mn-ea"/>
              </a:endParaRPr>
            </a:p>
          </p:txBody>
        </p:sp>
        <p:sp>
          <p:nvSpPr>
            <p:cNvPr id="24" name="テキスト ボックス 23">
              <a:extLst>
                <a:ext uri="{FF2B5EF4-FFF2-40B4-BE49-F238E27FC236}">
                  <a16:creationId xmlns="" xmlns:a16="http://schemas.microsoft.com/office/drawing/2014/main" id="{2198C20B-CFEA-4121-8111-B73F208C2BE2}"/>
                </a:ext>
              </a:extLst>
            </p:cNvPr>
            <p:cNvSpPr txBox="1"/>
            <p:nvPr/>
          </p:nvSpPr>
          <p:spPr>
            <a:xfrm>
              <a:off x="736224" y="4420551"/>
              <a:ext cx="896399" cy="400110"/>
            </a:xfrm>
            <a:prstGeom prst="rect">
              <a:avLst/>
            </a:prstGeom>
            <a:noFill/>
          </p:spPr>
          <p:txBody>
            <a:bodyPr wrap="none" rtlCol="0">
              <a:spAutoFit/>
            </a:bodyPr>
            <a:lstStyle/>
            <a:p>
              <a:pPr algn="ctr"/>
              <a:r>
                <a:rPr kumimoji="1" lang="ja-JP" altLang="en-US" b="1" dirty="0">
                  <a:solidFill>
                    <a:schemeClr val="bg1"/>
                  </a:solidFill>
                  <a:latin typeface="+mn-ea"/>
                  <a:ea typeface="+mn-ea"/>
                </a:rPr>
                <a:t>講演 </a:t>
              </a:r>
              <a:r>
                <a:rPr lang="en-US" altLang="ja-JP" sz="2000" b="1" dirty="0">
                  <a:solidFill>
                    <a:schemeClr val="bg1"/>
                  </a:solidFill>
                  <a:latin typeface="+mn-ea"/>
                  <a:ea typeface="+mn-ea"/>
                </a:rPr>
                <a:t>2</a:t>
              </a:r>
              <a:endParaRPr kumimoji="1" lang="ja-JP" altLang="en-US" sz="2000" b="1" dirty="0">
                <a:solidFill>
                  <a:schemeClr val="bg1"/>
                </a:solidFill>
                <a:latin typeface="+mn-ea"/>
                <a:ea typeface="+mn-ea"/>
              </a:endParaRPr>
            </a:p>
          </p:txBody>
        </p:sp>
      </p:grpSp>
      <p:pic>
        <p:nvPicPr>
          <p:cNvPr id="25" name="図 24">
            <a:extLst>
              <a:ext uri="{FF2B5EF4-FFF2-40B4-BE49-F238E27FC236}">
                <a16:creationId xmlns="" xmlns:a16="http://schemas.microsoft.com/office/drawing/2014/main" id="{6BA5B263-9CAA-49B1-9BDE-02FD96EDA395}"/>
              </a:ext>
            </a:extLst>
          </p:cNvPr>
          <p:cNvPicPr>
            <a:picLocks noChangeAspect="1"/>
          </p:cNvPicPr>
          <p:nvPr/>
        </p:nvPicPr>
        <p:blipFill>
          <a:blip r:embed="rId4"/>
          <a:stretch>
            <a:fillRect/>
          </a:stretch>
        </p:blipFill>
        <p:spPr>
          <a:xfrm>
            <a:off x="339362" y="2776508"/>
            <a:ext cx="6884126" cy="51631"/>
          </a:xfrm>
          <a:prstGeom prst="rect">
            <a:avLst/>
          </a:prstGeom>
        </p:spPr>
      </p:pic>
      <p:sp>
        <p:nvSpPr>
          <p:cNvPr id="3" name="正方形/長方形 2"/>
          <p:cNvSpPr/>
          <p:nvPr/>
        </p:nvSpPr>
        <p:spPr>
          <a:xfrm>
            <a:off x="602069" y="2920885"/>
            <a:ext cx="6821715" cy="461665"/>
          </a:xfrm>
          <a:prstGeom prst="rect">
            <a:avLst/>
          </a:prstGeom>
        </p:spPr>
        <p:txBody>
          <a:bodyPr wrap="square">
            <a:spAutoFit/>
          </a:bodyPr>
          <a:lstStyle/>
          <a:p>
            <a:pPr algn="r"/>
            <a:r>
              <a:rPr lang="ja-JP" altLang="en-US" sz="1700" dirty="0">
                <a:latin typeface="Meiryo UI" panose="020B0604030504040204" pitchFamily="50" charset="-128"/>
                <a:ea typeface="Meiryo UI" panose="020B0604030504040204" pitchFamily="50" charset="-128"/>
                <a:cs typeface="Meiryo UI" panose="020B0604030504040204" pitchFamily="50" charset="-128"/>
              </a:rPr>
              <a:t>座長</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琉球大学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　薬剤部　</a:t>
            </a:r>
            <a:r>
              <a:rPr lang="ja-JP" altLang="ja-JP" sz="1400" dirty="0">
                <a:latin typeface="Meiryo UI" panose="020B0604030504040204" pitchFamily="50" charset="-128"/>
                <a:ea typeface="Meiryo UI" panose="020B0604030504040204" pitchFamily="50" charset="-128"/>
              </a:rPr>
              <a:t>薬剤</a:t>
            </a:r>
            <a:r>
              <a:rPr lang="ja-JP" altLang="en-US" sz="1400" dirty="0">
                <a:latin typeface="Meiryo UI" panose="020B0604030504040204" pitchFamily="50" charset="-128"/>
                <a:ea typeface="Meiryo UI" panose="020B0604030504040204" pitchFamily="50" charset="-128"/>
              </a:rPr>
              <a:t>部長</a:t>
            </a: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教授</a:t>
            </a:r>
            <a:r>
              <a:rPr lang="ja-JP" altLang="en-US"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中村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克徳</a:t>
            </a:r>
            <a:r>
              <a:rPr lang="ja-JP" altLang="ja-JP" dirty="0">
                <a:latin typeface="Meiryo UI" panose="020B0604030504040204" pitchFamily="50" charset="-128"/>
                <a:ea typeface="Meiryo UI" panose="020B0604030504040204" pitchFamily="50" charset="-128"/>
                <a:cs typeface="Meiryo UI" panose="020B0604030504040204" pitchFamily="50" charset="-128"/>
              </a:rPr>
              <a:t>　先生</a:t>
            </a:r>
          </a:p>
        </p:txBody>
      </p:sp>
      <p:pic>
        <p:nvPicPr>
          <p:cNvPr id="53" name="図 52">
            <a:extLst>
              <a:ext uri="{FF2B5EF4-FFF2-40B4-BE49-F238E27FC236}">
                <a16:creationId xmlns="" xmlns:a16="http://schemas.microsoft.com/office/drawing/2014/main" id="{0BDE3663-84AA-4A66-BDDF-D8F4891CC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07" y="5043659"/>
            <a:ext cx="1311584" cy="812530"/>
          </a:xfrm>
          <a:prstGeom prst="rect">
            <a:avLst/>
          </a:prstGeom>
        </p:spPr>
      </p:pic>
      <p:sp>
        <p:nvSpPr>
          <p:cNvPr id="54" name="テキスト ボックス 53">
            <a:extLst>
              <a:ext uri="{FF2B5EF4-FFF2-40B4-BE49-F238E27FC236}">
                <a16:creationId xmlns="" xmlns:a16="http://schemas.microsoft.com/office/drawing/2014/main" id="{5145A651-1520-4045-9BBA-2BFD85F3466D}"/>
              </a:ext>
            </a:extLst>
          </p:cNvPr>
          <p:cNvSpPr txBox="1"/>
          <p:nvPr/>
        </p:nvSpPr>
        <p:spPr>
          <a:xfrm>
            <a:off x="278587" y="5265107"/>
            <a:ext cx="1213795" cy="338554"/>
          </a:xfrm>
          <a:prstGeom prst="rect">
            <a:avLst/>
          </a:prstGeom>
          <a:noFill/>
        </p:spPr>
        <p:txBody>
          <a:bodyPr wrap="none" rtlCol="0">
            <a:spAutoFit/>
          </a:bodyPr>
          <a:lstStyle/>
          <a:p>
            <a:pPr algn="ctr"/>
            <a:r>
              <a:rPr kumimoji="1" lang="en-US" altLang="ja-JP" sz="1600" b="1" dirty="0" err="1" smtClean="0">
                <a:solidFill>
                  <a:schemeClr val="bg1"/>
                </a:solidFill>
                <a:latin typeface="+mn-ea"/>
                <a:ea typeface="+mn-ea"/>
              </a:rPr>
              <a:t>SessionⅡ</a:t>
            </a:r>
            <a:endParaRPr kumimoji="1" lang="ja-JP" altLang="en-US" b="1" dirty="0">
              <a:solidFill>
                <a:schemeClr val="bg1"/>
              </a:solidFill>
              <a:latin typeface="+mn-ea"/>
              <a:ea typeface="+mn-ea"/>
            </a:endParaRPr>
          </a:p>
        </p:txBody>
      </p:sp>
      <p:pic>
        <p:nvPicPr>
          <p:cNvPr id="55" name="図 54">
            <a:extLst>
              <a:ext uri="{FF2B5EF4-FFF2-40B4-BE49-F238E27FC236}">
                <a16:creationId xmlns="" xmlns:a16="http://schemas.microsoft.com/office/drawing/2014/main" id="{0BDE3663-84AA-4A66-BDDF-D8F4891CC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99" y="6949384"/>
            <a:ext cx="1311584" cy="812530"/>
          </a:xfrm>
          <a:prstGeom prst="rect">
            <a:avLst/>
          </a:prstGeom>
        </p:spPr>
      </p:pic>
      <p:sp>
        <p:nvSpPr>
          <p:cNvPr id="4" name="正方形/長方形 3"/>
          <p:cNvSpPr/>
          <p:nvPr/>
        </p:nvSpPr>
        <p:spPr>
          <a:xfrm>
            <a:off x="1734598" y="7129779"/>
            <a:ext cx="5783648" cy="430887"/>
          </a:xfrm>
          <a:prstGeom prst="rect">
            <a:avLst/>
          </a:prstGeom>
        </p:spPr>
        <p:txBody>
          <a:bodyPr wrap="square">
            <a:spAutoFit/>
          </a:bodyPr>
          <a:lstStyle/>
          <a:p>
            <a:pPr lvl="0"/>
            <a:r>
              <a:rPr lang="ja-JP" altLang="en-US" sz="2200" b="1" dirty="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 実臨床からから考える最適な制吐療法と</a:t>
            </a:r>
            <a:r>
              <a:rPr lang="ja-JP" altLang="en-US" sz="2200" b="1" dirty="0" smtClean="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は </a:t>
            </a:r>
            <a:r>
              <a:rPr lang="ja-JP" altLang="en-US" sz="2200" b="1"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b="1" dirty="0">
              <a:solidFill>
                <a:srgbClr val="03647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 xmlns:a16="http://schemas.microsoft.com/office/drawing/2014/main" id="{5145A651-1520-4045-9BBA-2BFD85F3466D}"/>
              </a:ext>
            </a:extLst>
          </p:cNvPr>
          <p:cNvSpPr txBox="1"/>
          <p:nvPr/>
        </p:nvSpPr>
        <p:spPr>
          <a:xfrm>
            <a:off x="318343" y="7180814"/>
            <a:ext cx="1213794" cy="338554"/>
          </a:xfrm>
          <a:prstGeom prst="rect">
            <a:avLst/>
          </a:prstGeom>
          <a:noFill/>
        </p:spPr>
        <p:txBody>
          <a:bodyPr wrap="none" rtlCol="0">
            <a:spAutoFit/>
          </a:bodyPr>
          <a:lstStyle/>
          <a:p>
            <a:pPr algn="ctr"/>
            <a:r>
              <a:rPr kumimoji="1" lang="en-US" altLang="ja-JP" sz="1600" b="1" dirty="0" err="1" smtClean="0">
                <a:solidFill>
                  <a:schemeClr val="bg1"/>
                </a:solidFill>
                <a:latin typeface="+mn-ea"/>
                <a:ea typeface="+mn-ea"/>
              </a:rPr>
              <a:t>SessionⅢ</a:t>
            </a:r>
            <a:endParaRPr kumimoji="1" lang="ja-JP" altLang="en-US" b="1" dirty="0">
              <a:solidFill>
                <a:schemeClr val="bg1"/>
              </a:solidFill>
              <a:latin typeface="+mn-ea"/>
              <a:ea typeface="+mn-ea"/>
            </a:endParaRPr>
          </a:p>
        </p:txBody>
      </p:sp>
      <p:sp>
        <p:nvSpPr>
          <p:cNvPr id="26" name="正方形/長方形 25"/>
          <p:cNvSpPr/>
          <p:nvPr/>
        </p:nvSpPr>
        <p:spPr>
          <a:xfrm>
            <a:off x="1714212" y="7617473"/>
            <a:ext cx="580403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司　　会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琉球</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大学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　薬剤部　</a:t>
            </a:r>
            <a:r>
              <a:rPr lang="ja-JP" altLang="ja-JP" sz="1400" dirty="0">
                <a:latin typeface="Meiryo UI" panose="020B0604030504040204" pitchFamily="50" charset="-128"/>
                <a:ea typeface="Meiryo UI" panose="020B0604030504040204" pitchFamily="50" charset="-128"/>
              </a:rPr>
              <a:t>薬剤</a:t>
            </a:r>
            <a:r>
              <a:rPr lang="ja-JP" altLang="en-US" sz="1400" dirty="0">
                <a:latin typeface="Meiryo UI" panose="020B0604030504040204" pitchFamily="50" charset="-128"/>
                <a:ea typeface="Meiryo UI" panose="020B0604030504040204" pitchFamily="50" charset="-128"/>
              </a:rPr>
              <a:t>部長</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教授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中村 克徳</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先生</a:t>
            </a:r>
          </a:p>
        </p:txBody>
      </p:sp>
      <p:sp>
        <p:nvSpPr>
          <p:cNvPr id="27" name="正方形/長方形 26"/>
          <p:cNvSpPr/>
          <p:nvPr/>
        </p:nvSpPr>
        <p:spPr>
          <a:xfrm>
            <a:off x="1744178" y="7895772"/>
            <a:ext cx="5600959" cy="523220"/>
          </a:xfrm>
          <a:prstGeom prst="rect">
            <a:avLst/>
          </a:prstGeom>
        </p:spPr>
        <p:txBody>
          <a:bodyPr wrap="square">
            <a:spAutoFit/>
          </a:bodyPr>
          <a:lstStyle/>
          <a:p>
            <a:r>
              <a:rPr lang="ja-JP" altLang="en-US" sz="1400" smtClean="0">
                <a:latin typeface="Meiryo UI" panose="020B0604030504040204" pitchFamily="50" charset="-128"/>
                <a:ea typeface="Meiryo UI" panose="020B0604030504040204" pitchFamily="50" charset="-128"/>
                <a:cs typeface="Meiryo UI" panose="020B0604030504040204" pitchFamily="50" charset="-128"/>
              </a:rPr>
              <a:t>ディスカッサント　国立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大学法人浜松医科大学　臨床薬理学講座　教授</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附属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病院臨床研究センター長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乾　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輝　先生</a:t>
            </a:r>
            <a:endParaRPr lang="zh-CN"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755768" y="8367092"/>
            <a:ext cx="5948032"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ディスカッサント  松山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赤十字病院　薬剤部　部長　</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村上 通康</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先生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26744" y="2229012"/>
            <a:ext cx="5211683" cy="338554"/>
          </a:xfrm>
          <a:prstGeom prst="rect">
            <a:avLst/>
          </a:prstGeom>
          <a:noFill/>
          <a:ln w="38100">
            <a:solidFill>
              <a:srgbClr val="FF6600"/>
            </a:solidFill>
          </a:ln>
        </p:spPr>
        <p:txBody>
          <a:bodyPr wrap="non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＊事前の参加登録が必要です。詳細は裏面をご覧下さい＊</a:t>
            </a:r>
          </a:p>
        </p:txBody>
      </p:sp>
      <p:sp>
        <p:nvSpPr>
          <p:cNvPr id="62" name="テキスト ボックス 61">
            <a:extLst>
              <a:ext uri="{FF2B5EF4-FFF2-40B4-BE49-F238E27FC236}">
                <a16:creationId xmlns="" xmlns:a16="http://schemas.microsoft.com/office/drawing/2014/main" id="{0D771613-2779-4D10-A868-ACD8242B6F15}"/>
              </a:ext>
            </a:extLst>
          </p:cNvPr>
          <p:cNvSpPr txBox="1"/>
          <p:nvPr/>
        </p:nvSpPr>
        <p:spPr>
          <a:xfrm>
            <a:off x="185587" y="7764967"/>
            <a:ext cx="1421408" cy="261610"/>
          </a:xfrm>
          <a:prstGeom prst="rect">
            <a:avLst/>
          </a:prstGeom>
          <a:noFill/>
        </p:spPr>
        <p:txBody>
          <a:bodyPr wrap="square" rtlCol="0">
            <a:spAutoFit/>
          </a:bodyPr>
          <a:lstStyle/>
          <a:p>
            <a:pPr algn="ctr"/>
            <a:r>
              <a:rPr lang="en-US" altLang="ja-JP" sz="1100" dirty="0" smtClean="0">
                <a:solidFill>
                  <a:srgbClr val="036478"/>
                </a:solidFill>
                <a:latin typeface="+mn-ea"/>
                <a:ea typeface="+mn-ea"/>
              </a:rPr>
              <a:t>20</a:t>
            </a:r>
            <a:r>
              <a:rPr lang="ja-JP" altLang="en-US" sz="1100" dirty="0" smtClean="0">
                <a:solidFill>
                  <a:srgbClr val="036478"/>
                </a:solidFill>
                <a:latin typeface="+mn-ea"/>
                <a:ea typeface="+mn-ea"/>
              </a:rPr>
              <a:t>：</a:t>
            </a:r>
            <a:r>
              <a:rPr lang="en-US" altLang="ja-JP" sz="1100" dirty="0">
                <a:solidFill>
                  <a:srgbClr val="036478"/>
                </a:solidFill>
                <a:latin typeface="+mn-ea"/>
                <a:ea typeface="+mn-ea"/>
              </a:rPr>
              <a:t>1</a:t>
            </a:r>
            <a:r>
              <a:rPr lang="en-US" altLang="ja-JP" sz="1100" dirty="0" smtClean="0">
                <a:solidFill>
                  <a:srgbClr val="036478"/>
                </a:solidFill>
                <a:latin typeface="+mn-ea"/>
                <a:ea typeface="+mn-ea"/>
              </a:rPr>
              <a:t>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20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30</a:t>
            </a:r>
            <a:r>
              <a:rPr lang="ja-JP" altLang="en-US" sz="1100" dirty="0">
                <a:solidFill>
                  <a:srgbClr val="036478"/>
                </a:solidFill>
                <a:latin typeface="+mn-ea"/>
                <a:ea typeface="+mn-ea"/>
              </a:rPr>
              <a:t>　　</a:t>
            </a:r>
            <a:endParaRPr kumimoji="1" lang="ja-JP" altLang="en-US" sz="1100" dirty="0">
              <a:solidFill>
                <a:srgbClr val="036478"/>
              </a:solidFill>
              <a:latin typeface="+mn-ea"/>
              <a:ea typeface="+mn-ea"/>
            </a:endParaRPr>
          </a:p>
        </p:txBody>
      </p:sp>
      <p:sp>
        <p:nvSpPr>
          <p:cNvPr id="64" name="テキスト ボックス 63"/>
          <p:cNvSpPr txBox="1"/>
          <p:nvPr/>
        </p:nvSpPr>
        <p:spPr>
          <a:xfrm>
            <a:off x="1485903" y="10395717"/>
            <a:ext cx="4698722" cy="276999"/>
          </a:xfrm>
          <a:prstGeom prst="rect">
            <a:avLst/>
          </a:prstGeom>
          <a:noFill/>
        </p:spPr>
        <p:txBody>
          <a:bodyPr wrap="none" rtlCol="0">
            <a:spAutoFit/>
          </a:bodyPr>
          <a:lstStyle/>
          <a:p>
            <a:pPr algn="r"/>
            <a:r>
              <a:rPr lang="ja-JP" altLang="en-US" sz="1200"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rPr>
              <a:t>共催</a:t>
            </a:r>
            <a:r>
              <a:rPr lang="ja-JP" altLang="en-US" sz="1200" dirty="0">
                <a:solidFill>
                  <a:srgbClr val="036478"/>
                </a:solidFill>
                <a:latin typeface="Meiryo UI" panose="020B0604030504040204" pitchFamily="50" charset="-128"/>
                <a:ea typeface="Meiryo UI" panose="020B0604030504040204" pitchFamily="50" charset="-128"/>
                <a:cs typeface="Meiryo UI" panose="020B0604030504040204" pitchFamily="50" charset="-128"/>
              </a:rPr>
              <a:t>：沖縄県</a:t>
            </a:r>
            <a:r>
              <a:rPr lang="ja-JP" altLang="en-US" sz="1200"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rPr>
              <a:t>薬剤師会　沖縄県病院薬剤師会　大鵬薬品工業（株）</a:t>
            </a:r>
            <a:endParaRPr lang="en-US" altLang="ja-JP" sz="1200"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564960" y="9512923"/>
            <a:ext cx="6100657" cy="846386"/>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薬剤師研修センター</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　日病薬病院薬学認定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単位取得には</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90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分の受講が必須です。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＊単位取得に関する留意点は講演会開始前にスライドにて表示しますので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早めに入室の上ご確認下さい。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2505257" y="8778733"/>
            <a:ext cx="4471096"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←こちらの二次元バーコードからご登録できます。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（登録方法に関しては裏面に記載しておりますのでご確認下さい。）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823" y="8721844"/>
            <a:ext cx="689751" cy="6897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2" name="テキスト ボックス 41"/>
          <p:cNvSpPr txBox="1"/>
          <p:nvPr/>
        </p:nvSpPr>
        <p:spPr>
          <a:xfrm>
            <a:off x="0" y="769529"/>
            <a:ext cx="62244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日本薬剤師研修センター</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　日病薬病院薬学認定</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25758" y="3364591"/>
            <a:ext cx="1515158" cy="400110"/>
          </a:xfrm>
          <a:prstGeom prst="rect">
            <a:avLst/>
          </a:prstGeom>
          <a:noFill/>
        </p:spPr>
        <p:txBody>
          <a:bodyPr wrap="none" rtlCol="0">
            <a:spAutoFit/>
          </a:bodyPr>
          <a:lstStyle/>
          <a:p>
            <a:r>
              <a:rPr kumimoji="1" lang="ja-JP" altLang="en-US" sz="2000" dirty="0" smtClean="0">
                <a:solidFill>
                  <a:srgbClr val="036478"/>
                </a:solidFill>
                <a:latin typeface="+mn-ea"/>
                <a:ea typeface="+mn-ea"/>
              </a:rPr>
              <a:t>医師からみた</a:t>
            </a:r>
            <a:endParaRPr kumimoji="1" lang="ja-JP" altLang="en-US" sz="2000" dirty="0">
              <a:solidFill>
                <a:srgbClr val="036478"/>
              </a:solidFill>
              <a:latin typeface="+mn-ea"/>
              <a:ea typeface="+mn-ea"/>
            </a:endParaRPr>
          </a:p>
        </p:txBody>
      </p:sp>
      <p:sp>
        <p:nvSpPr>
          <p:cNvPr id="44" name="テキスト ボックス 43"/>
          <p:cNvSpPr txBox="1"/>
          <p:nvPr/>
        </p:nvSpPr>
        <p:spPr>
          <a:xfrm>
            <a:off x="1699253" y="5510999"/>
            <a:ext cx="1771639" cy="400110"/>
          </a:xfrm>
          <a:prstGeom prst="rect">
            <a:avLst/>
          </a:prstGeom>
          <a:noFill/>
        </p:spPr>
        <p:txBody>
          <a:bodyPr wrap="none" rtlCol="0">
            <a:spAutoFit/>
          </a:bodyPr>
          <a:lstStyle/>
          <a:p>
            <a:r>
              <a:rPr kumimoji="1" lang="ja-JP" altLang="en-US" sz="2000" dirty="0" smtClean="0">
                <a:solidFill>
                  <a:srgbClr val="036478"/>
                </a:solidFill>
                <a:latin typeface="+mn-ea"/>
                <a:ea typeface="+mn-ea"/>
              </a:rPr>
              <a:t>薬剤師からみた</a:t>
            </a:r>
            <a:endParaRPr kumimoji="1" lang="ja-JP" altLang="en-US" sz="2000" dirty="0">
              <a:solidFill>
                <a:srgbClr val="036478"/>
              </a:solidFill>
              <a:latin typeface="+mn-ea"/>
              <a:ea typeface="+mn-ea"/>
            </a:endParaRPr>
          </a:p>
        </p:txBody>
      </p:sp>
      <p:sp>
        <p:nvSpPr>
          <p:cNvPr id="45" name="正方形/長方形 44"/>
          <p:cNvSpPr/>
          <p:nvPr/>
        </p:nvSpPr>
        <p:spPr>
          <a:xfrm>
            <a:off x="490514" y="5052313"/>
            <a:ext cx="6821715" cy="461665"/>
          </a:xfrm>
          <a:prstGeom prst="rect">
            <a:avLst/>
          </a:prstGeom>
        </p:spPr>
        <p:txBody>
          <a:bodyPr wrap="square">
            <a:spAutoFit/>
          </a:bodyPr>
          <a:lstStyle/>
          <a:p>
            <a:pPr algn="r"/>
            <a:r>
              <a:rPr lang="ja-JP" altLang="en-US" sz="1700" dirty="0">
                <a:latin typeface="Meiryo UI" panose="020B0604030504040204" pitchFamily="50" charset="-128"/>
                <a:ea typeface="Meiryo UI" panose="020B0604030504040204" pitchFamily="50" charset="-128"/>
                <a:cs typeface="Meiryo UI" panose="020B0604030504040204" pitchFamily="50" charset="-128"/>
              </a:rPr>
              <a:t>座長</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沖縄県立中部病院　薬剤部　副薬局長　</a:t>
            </a:r>
            <a:r>
              <a:rPr lang="ja-JP" altLang="en-US" sz="2400" b="1" dirty="0" smtClean="0">
                <a:latin typeface="Meiryo UI" panose="020B0604030504040204" pitchFamily="50" charset="-128"/>
                <a:ea typeface="Meiryo UI" panose="020B0604030504040204" pitchFamily="50" charset="-128"/>
              </a:rPr>
              <a:t>友利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幹夫</a:t>
            </a:r>
            <a:r>
              <a:rPr lang="ja-JP" altLang="ja-JP" dirty="0">
                <a:latin typeface="Meiryo UI" panose="020B0604030504040204" pitchFamily="50" charset="-128"/>
                <a:ea typeface="Meiryo UI" panose="020B0604030504040204" pitchFamily="50" charset="-128"/>
                <a:cs typeface="Meiryo UI" panose="020B0604030504040204" pitchFamily="50" charset="-128"/>
              </a:rPr>
              <a:t>　先生</a:t>
            </a:r>
          </a:p>
        </p:txBody>
      </p:sp>
    </p:spTree>
    <p:extLst>
      <p:ext uri="{BB962C8B-B14F-4D97-AF65-F5344CB8AC3E}">
        <p14:creationId xmlns:p14="http://schemas.microsoft.com/office/powerpoint/2010/main" val="264465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207389" y="1346908"/>
            <a:ext cx="6957392" cy="1177245"/>
          </a:xfrm>
          <a:prstGeom prst="rect">
            <a:avLst/>
          </a:prstGeom>
          <a:noFill/>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 </a:t>
            </a:r>
            <a:r>
              <a:rPr lang="ja-JP" altLang="en-US" sz="2000" b="1" dirty="0" smtClean="0">
                <a:solidFill>
                  <a:srgbClr val="FF6600"/>
                </a:solidFill>
                <a:latin typeface="Meiryo UI" panose="020B0604030504040204" pitchFamily="50" charset="-128"/>
                <a:ea typeface="Meiryo UI" panose="020B0604030504040204" pitchFamily="50" charset="-128"/>
              </a:rPr>
              <a:t>●</a:t>
            </a:r>
            <a:r>
              <a:rPr lang="ja-JP" altLang="en-US" sz="2000" b="1" dirty="0" smtClean="0">
                <a:solidFill>
                  <a:srgbClr val="FF0000"/>
                </a:solidFill>
                <a:latin typeface="Meiryo UI" panose="020B0604030504040204" pitchFamily="50" charset="-128"/>
                <a:ea typeface="Meiryo UI" panose="020B0604030504040204" pitchFamily="50" charset="-128"/>
              </a:rPr>
              <a:t>二次元コード </a:t>
            </a:r>
            <a:r>
              <a:rPr lang="ja-JP" altLang="en-US" sz="2000" b="1" dirty="0" smtClean="0">
                <a:solidFill>
                  <a:prstClr val="black"/>
                </a:solidFill>
                <a:latin typeface="Meiryo UI" panose="020B0604030504040204" pitchFamily="50" charset="-128"/>
                <a:ea typeface="Meiryo UI" panose="020B0604030504040204" pitchFamily="50" charset="-128"/>
              </a:rPr>
              <a:t>からお申し込み</a:t>
            </a:r>
            <a:endParaRPr lang="en-US" altLang="ja-JP" sz="2000" b="1" dirty="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rPr>
              <a:t>①</a:t>
            </a:r>
            <a:r>
              <a:rPr lang="ja-JP" altLang="en-US" sz="1600" b="1" dirty="0">
                <a:solidFill>
                  <a:prstClr val="black"/>
                </a:solidFill>
                <a:latin typeface="Meiryo UI" panose="020B0604030504040204" pitchFamily="50" charset="-128"/>
                <a:ea typeface="Meiryo UI" panose="020B0604030504040204" pitchFamily="50" charset="-128"/>
              </a:rPr>
              <a:t>右側</a:t>
            </a:r>
            <a:r>
              <a:rPr lang="ja-JP" altLang="en-US" sz="1600" b="1" dirty="0" smtClean="0">
                <a:solidFill>
                  <a:prstClr val="black"/>
                </a:solidFill>
                <a:latin typeface="Meiryo UI" panose="020B0604030504040204" pitchFamily="50" charset="-128"/>
                <a:ea typeface="Meiryo UI" panose="020B0604030504040204" pitchFamily="50" charset="-128"/>
              </a:rPr>
              <a:t>の二次元コードを</a:t>
            </a:r>
            <a:r>
              <a:rPr lang="ja-JP" altLang="en-US" sz="1600" b="1" dirty="0">
                <a:solidFill>
                  <a:prstClr val="black"/>
                </a:solidFill>
                <a:latin typeface="Meiryo UI" panose="020B0604030504040204" pitchFamily="50" charset="-128"/>
                <a:ea typeface="Meiryo UI" panose="020B0604030504040204" pitchFamily="50" charset="-128"/>
              </a:rPr>
              <a:t>読み取り</a:t>
            </a:r>
            <a:r>
              <a:rPr lang="ja-JP" altLang="en-US" sz="1600" b="1" dirty="0" smtClean="0">
                <a:solidFill>
                  <a:prstClr val="black"/>
                </a:solidFill>
                <a:latin typeface="Meiryo UI" panose="020B0604030504040204" pitchFamily="50" charset="-128"/>
                <a:ea typeface="Meiryo UI"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入力用</a:t>
            </a:r>
            <a:r>
              <a:rPr lang="ja-JP" altLang="en-US" sz="1600" b="1" dirty="0">
                <a:solidFill>
                  <a:prstClr val="black"/>
                </a:solidFill>
                <a:latin typeface="Meiryo UI" panose="020B0604030504040204" pitchFamily="50" charset="-128"/>
                <a:ea typeface="Meiryo UI" panose="020B0604030504040204" pitchFamily="50" charset="-128"/>
              </a:rPr>
              <a:t>フォームに移行します。</a:t>
            </a:r>
          </a:p>
          <a:p>
            <a:pPr>
              <a:spcBef>
                <a:spcPts val="300"/>
              </a:spcBef>
            </a:pPr>
            <a:r>
              <a:rPr lang="ja-JP" altLang="en-US" sz="1600" b="1" dirty="0" smtClean="0">
                <a:solidFill>
                  <a:prstClr val="black"/>
                </a:solidFill>
                <a:latin typeface="Meiryo UI" panose="020B0604030504040204" pitchFamily="50" charset="-128"/>
                <a:ea typeface="Meiryo UI" panose="020B0604030504040204" pitchFamily="50" charset="-128"/>
              </a:rPr>
              <a:t>　 ②</a:t>
            </a:r>
            <a:r>
              <a:rPr lang="ja-JP" altLang="en-US" sz="1600" b="1" dirty="0">
                <a:solidFill>
                  <a:prstClr val="black"/>
                </a:solidFill>
                <a:latin typeface="Meiryo UI" panose="020B0604030504040204" pitchFamily="50" charset="-128"/>
                <a:ea typeface="Meiryo UI" panose="020B0604030504040204" pitchFamily="50" charset="-128"/>
              </a:rPr>
              <a:t>必要事項を記入し</a:t>
            </a:r>
            <a:r>
              <a:rPr lang="ja-JP" altLang="en-US" sz="1600" b="1" dirty="0" smtClean="0">
                <a:solidFill>
                  <a:prstClr val="black"/>
                </a:solidFill>
                <a:latin typeface="Meiryo UI" panose="020B0604030504040204" pitchFamily="50" charset="-128"/>
                <a:ea typeface="Meiryo UI" panose="020B0604030504040204" pitchFamily="50" charset="-128"/>
              </a:rPr>
              <a:t>、送信ボタン</a:t>
            </a:r>
            <a:r>
              <a:rPr lang="ja-JP" altLang="en-US" sz="1600" b="1" dirty="0">
                <a:solidFill>
                  <a:prstClr val="black"/>
                </a:solidFill>
                <a:latin typeface="Meiryo UI" panose="020B0604030504040204" pitchFamily="50" charset="-128"/>
                <a:ea typeface="Meiryo UI" panose="020B0604030504040204" pitchFamily="50" charset="-128"/>
              </a:rPr>
              <a:t>を</a:t>
            </a:r>
            <a:r>
              <a:rPr lang="ja-JP" altLang="en-US" sz="1600" b="1" dirty="0" smtClean="0">
                <a:solidFill>
                  <a:prstClr val="black"/>
                </a:solidFill>
                <a:latin typeface="Meiryo UI" panose="020B0604030504040204" pitchFamily="50" charset="-128"/>
                <a:ea typeface="Meiryo UI" panose="020B0604030504040204" pitchFamily="50" charset="-128"/>
              </a:rPr>
              <a:t>押して下さい</a:t>
            </a:r>
            <a:endParaRPr lang="en-US" altLang="ja-JP" sz="788" b="1" dirty="0">
              <a:solidFill>
                <a:prstClr val="black"/>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59997" y="8432620"/>
            <a:ext cx="6095340" cy="584775"/>
          </a:xfrm>
          <a:prstGeom prst="rect">
            <a:avLst/>
          </a:prstGeom>
          <a:noFill/>
          <a:ln w="38100">
            <a:solidFill>
              <a:srgbClr val="008FFA"/>
            </a:solidFill>
          </a:ln>
        </p:spPr>
        <p:txBody>
          <a:bodyPr wrap="square">
            <a:spAutoFit/>
          </a:bodyPr>
          <a:lstStyle/>
          <a:p>
            <a:r>
              <a:rPr lang="ja-JP" altLang="en-US" sz="1600" b="1" dirty="0" smtClean="0">
                <a:solidFill>
                  <a:srgbClr val="FF0000"/>
                </a:solidFill>
                <a:latin typeface="Meiryo UI" panose="020B0604030504040204" pitchFamily="50" charset="-128"/>
                <a:ea typeface="Meiryo UI" panose="020B0604030504040204" pitchFamily="50" charset="-128"/>
              </a:rPr>
              <a:t>＊ご登録後、前日を目処に、</a:t>
            </a:r>
            <a:endParaRPr lang="en-US" altLang="ja-JP" sz="1600" b="1" dirty="0" smtClean="0">
              <a:solidFill>
                <a:srgbClr val="FF0000"/>
              </a:solidFill>
              <a:latin typeface="Meiryo UI" panose="020B0604030504040204" pitchFamily="50" charset="-128"/>
              <a:ea typeface="Meiryo UI" panose="020B0604030504040204" pitchFamily="50" charset="-128"/>
            </a:endParaRPr>
          </a:p>
          <a:p>
            <a:r>
              <a:rPr lang="ja-JP" altLang="en-US" sz="1600" b="1" dirty="0" smtClean="0">
                <a:solidFill>
                  <a:srgbClr val="FF0000"/>
                </a:solidFill>
                <a:latin typeface="Meiryo UI" panose="020B0604030504040204" pitchFamily="50" charset="-128"/>
                <a:ea typeface="Meiryo UI" panose="020B0604030504040204" pitchFamily="50" charset="-128"/>
              </a:rPr>
              <a:t>　 大鵬薬品・担当者より</a:t>
            </a:r>
            <a:r>
              <a:rPr lang="en-US" altLang="ja-JP" sz="1600" b="1" dirty="0" smtClean="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視聴</a:t>
            </a:r>
            <a:r>
              <a:rPr lang="en-US" altLang="ja-JP" sz="1600" b="1" dirty="0">
                <a:solidFill>
                  <a:srgbClr val="FF0000"/>
                </a:solidFill>
                <a:latin typeface="Meiryo UI" panose="020B0604030504040204" pitchFamily="50" charset="-128"/>
                <a:ea typeface="Meiryo UI" panose="020B0604030504040204" pitchFamily="50" charset="-128"/>
              </a:rPr>
              <a:t>URL</a:t>
            </a:r>
            <a:r>
              <a:rPr lang="en-US" altLang="ja-JP" sz="1600" b="1" dirty="0" smtClean="0">
                <a:solidFill>
                  <a:srgbClr val="FF0000"/>
                </a:solidFill>
                <a:latin typeface="Meiryo UI" panose="020B0604030504040204" pitchFamily="50" charset="-128"/>
                <a:ea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rPr>
              <a:t>をメールにてお送り</a:t>
            </a:r>
            <a:r>
              <a:rPr lang="ja-JP" altLang="en-US" sz="1600" b="1" dirty="0">
                <a:solidFill>
                  <a:srgbClr val="FF0000"/>
                </a:solidFill>
                <a:latin typeface="Meiryo UI" panose="020B0604030504040204" pitchFamily="50" charset="-128"/>
                <a:ea typeface="Meiryo UI" panose="020B0604030504040204" pitchFamily="50" charset="-128"/>
              </a:rPr>
              <a:t>いたします</a:t>
            </a:r>
            <a:r>
              <a:rPr lang="ja-JP" altLang="en-US" sz="1600" b="1" dirty="0" smtClean="0">
                <a:solidFill>
                  <a:srgbClr val="FF0000"/>
                </a:solidFill>
                <a:latin typeface="Meiryo UI" panose="020B0604030504040204" pitchFamily="50" charset="-128"/>
                <a:ea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652978" y="9421050"/>
            <a:ext cx="4127890" cy="954107"/>
          </a:xfrm>
          <a:prstGeom prst="rect">
            <a:avLst/>
          </a:prstGeom>
          <a:solidFill>
            <a:schemeClr val="accent6">
              <a:lumMod val="20000"/>
              <a:lumOff val="80000"/>
            </a:schemeClr>
          </a:solidFill>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rPr>
              <a:t>お問い合わせ先</a:t>
            </a:r>
            <a:r>
              <a:rPr lang="ja-JP" altLang="en-US" sz="1400" b="1" dirty="0" smtClean="0">
                <a:solidFill>
                  <a:prstClr val="black"/>
                </a:solidFill>
                <a:latin typeface="Meiryo UI" panose="020B0604030504040204" pitchFamily="50" charset="-128"/>
                <a:ea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大鵬</a:t>
            </a:r>
            <a:r>
              <a:rPr lang="ja-JP" altLang="en-US" sz="1400" dirty="0">
                <a:solidFill>
                  <a:prstClr val="black"/>
                </a:solidFill>
                <a:latin typeface="Meiryo UI" panose="020B0604030504040204" pitchFamily="50" charset="-128"/>
                <a:ea typeface="Meiryo UI" panose="020B0604030504040204" pitchFamily="50" charset="-128"/>
              </a:rPr>
              <a:t>薬品工業株式会社　</a:t>
            </a:r>
            <a:r>
              <a:rPr lang="ja-JP" altLang="en-US" sz="1400" dirty="0" smtClean="0">
                <a:solidFill>
                  <a:prstClr val="black"/>
                </a:solidFill>
                <a:latin typeface="Meiryo UI" panose="020B0604030504040204" pitchFamily="50" charset="-128"/>
                <a:ea typeface="Meiryo UI" panose="020B0604030504040204" pitchFamily="50" charset="-128"/>
              </a:rPr>
              <a:t>沖縄出張所</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メール：</a:t>
            </a:r>
            <a:r>
              <a:rPr lang="en-US" altLang="ja-JP" sz="1400" b="1" dirty="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hlinkClick r:id="rId2"/>
              </a:rPr>
              <a:t>th-oknw-seminar-01@taiho.co.jp</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代表電話：</a:t>
            </a:r>
            <a:r>
              <a:rPr lang="en-US" altLang="ja-JP" sz="1400" dirty="0" smtClean="0">
                <a:solidFill>
                  <a:prstClr val="black"/>
                </a:solidFill>
                <a:latin typeface="Meiryo UI" panose="020B0604030504040204" pitchFamily="50" charset="-128"/>
                <a:ea typeface="Meiryo UI" panose="020B0604030504040204" pitchFamily="50" charset="-128"/>
              </a:rPr>
              <a:t>098-863-4527</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500923" y="5536720"/>
            <a:ext cx="6613519" cy="2262158"/>
          </a:xfrm>
          <a:prstGeom prst="rect">
            <a:avLst/>
          </a:prstGeom>
        </p:spPr>
        <p:txBody>
          <a:bodyPr wrap="squar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　ご施設名</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ja-JP" altLang="en-US" sz="1600" b="1" u="sng" dirty="0" smtClean="0">
                <a:solidFill>
                  <a:prstClr val="black"/>
                </a:solidFill>
                <a:latin typeface="Meiryo UI" panose="020B0604030504040204" pitchFamily="50" charset="-128"/>
                <a:ea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endParaRPr>
          </a:p>
          <a:p>
            <a:endParaRPr lang="ja-JP" altLang="en-US" sz="1600" b="1" dirty="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ご 芳 名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p>
          <a:p>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ﾒｰﾙｱﾄﾞﾚｽ</a:t>
            </a:r>
            <a:r>
              <a:rPr lang="en-US" altLang="ja-JP" sz="1600" b="1" dirty="0" smtClean="0">
                <a:solidFill>
                  <a:prstClr val="black"/>
                </a:solidFill>
                <a:latin typeface="Meiryo UI" panose="020B0604030504040204" pitchFamily="50" charset="-128"/>
                <a:ea typeface="Meiryo UI" panose="020B0604030504040204" pitchFamily="50" charset="-128"/>
              </a:rPr>
              <a:t>:(</a:t>
            </a:r>
            <a:r>
              <a:rPr lang="ja-JP" altLang="en-US" sz="1600" b="1" u="sng" dirty="0" smtClean="0">
                <a:solidFill>
                  <a:prstClr val="black"/>
                </a:solidFill>
                <a:latin typeface="Meiryo UI" panose="020B0604030504040204" pitchFamily="50" charset="-128"/>
                <a:ea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rPr>
              <a:t>)</a:t>
            </a:r>
          </a:p>
          <a:p>
            <a:pPr>
              <a:spcBef>
                <a:spcPts val="1200"/>
              </a:spcBef>
            </a:pPr>
            <a:r>
              <a:rPr lang="ja-JP" altLang="en-US" sz="1600" b="1" dirty="0" smtClean="0">
                <a:solidFill>
                  <a:prstClr val="black"/>
                </a:solidFill>
                <a:latin typeface="Meiryo UI" panose="020B0604030504040204" pitchFamily="50" charset="-128"/>
                <a:ea typeface="Meiryo UI" panose="020B0604030504040204" pitchFamily="50" charset="-128"/>
              </a:rPr>
              <a:t>　申請単位：</a:t>
            </a:r>
            <a:r>
              <a:rPr lang="ja-JP" altLang="en-US" sz="1400" b="1" dirty="0" smtClean="0">
                <a:solidFill>
                  <a:prstClr val="black"/>
                </a:solidFill>
                <a:latin typeface="Meiryo UI" panose="020B0604030504040204" pitchFamily="50" charset="-128"/>
                <a:ea typeface="Meiryo UI" panose="020B0604030504040204" pitchFamily="50" charset="-128"/>
              </a:rPr>
              <a:t>いずれかにチェック下さい</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a:spcBef>
                <a:spcPts val="300"/>
              </a:spcBef>
            </a:pPr>
            <a:r>
              <a:rPr lang="ja-JP" altLang="en-US" sz="1600" b="1" dirty="0" smtClean="0">
                <a:solidFill>
                  <a:prstClr val="black"/>
                </a:solidFill>
                <a:latin typeface="Meiryo UI" panose="020B0604030504040204" pitchFamily="50" charset="-128"/>
                <a:ea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rPr>
              <a:t>□日本薬剤師研修センター単位　□病院薬学認定単位　□単位不要</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a:spcBef>
                <a:spcPts val="300"/>
              </a:spcBef>
            </a:pPr>
            <a:r>
              <a:rPr lang="ja-JP" altLang="en-US" sz="1400" b="1" dirty="0" smtClean="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日本薬剤師研修センター単位申請者のみ記載：薬剤師免許番号</a:t>
            </a:r>
            <a:r>
              <a:rPr lang="ja-JP" altLang="en-US" sz="1400" b="1" dirty="0" smtClean="0">
                <a:solidFill>
                  <a:prstClr val="black"/>
                </a:solidFill>
                <a:latin typeface="Meiryo UI" panose="020B0604030504040204" pitchFamily="50" charset="-128"/>
                <a:ea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114264" y="8010370"/>
            <a:ext cx="6613520" cy="307777"/>
          </a:xfrm>
          <a:prstGeom prst="rect">
            <a:avLst/>
          </a:prstGeom>
        </p:spPr>
        <p:txBody>
          <a:bodyPr wrap="square">
            <a:spAutoFit/>
          </a:bodyPr>
          <a:lstStyle/>
          <a:p>
            <a:pPr algn="ctr"/>
            <a:r>
              <a:rPr lang="en-US" altLang="ja-JP" sz="1400" b="1" dirty="0" smtClean="0">
                <a:solidFill>
                  <a:prstClr val="black"/>
                </a:solidFill>
                <a:latin typeface="Meiryo UI" panose="020B0604030504040204" pitchFamily="50" charset="-128"/>
                <a:ea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rPr>
              <a:t>ご提供</a:t>
            </a:r>
            <a:r>
              <a:rPr lang="ja-JP" altLang="en-US" sz="1400" b="1" dirty="0">
                <a:solidFill>
                  <a:prstClr val="black"/>
                </a:solidFill>
                <a:latin typeface="Meiryo UI" panose="020B0604030504040204" pitchFamily="50" charset="-128"/>
                <a:ea typeface="Meiryo UI" panose="020B0604030504040204" pitchFamily="50" charset="-128"/>
              </a:rPr>
              <a:t>いただいた個人情報は、本会運営の目的のみに使用させていただきます</a:t>
            </a:r>
          </a:p>
        </p:txBody>
      </p:sp>
      <p:sp>
        <p:nvSpPr>
          <p:cNvPr id="68" name="テキスト ボックス 67"/>
          <p:cNvSpPr txBox="1"/>
          <p:nvPr/>
        </p:nvSpPr>
        <p:spPr>
          <a:xfrm>
            <a:off x="125751" y="54161"/>
            <a:ext cx="6572281" cy="523220"/>
          </a:xfrm>
          <a:prstGeom prst="rect">
            <a:avLst/>
          </a:prstGeom>
          <a:noFill/>
        </p:spPr>
        <p:txBody>
          <a:bodyPr wrap="square" rtlCol="0">
            <a:spAutoFit/>
          </a:bodyPr>
          <a:lstStyle/>
          <a:p>
            <a:pPr algn="ctr"/>
            <a:r>
              <a:rPr lang="en-US" altLang="ja-JP" sz="2800" b="1" dirty="0" smtClean="0">
                <a:solidFill>
                  <a:prstClr val="black"/>
                </a:solidFill>
                <a:latin typeface="Meiryo UI" panose="020B0604030504040204" pitchFamily="50" charset="-128"/>
                <a:ea typeface="Meiryo UI" panose="020B0604030504040204" pitchFamily="50" charset="-128"/>
              </a:rPr>
              <a:t>- </a:t>
            </a:r>
            <a:r>
              <a:rPr lang="ja-JP" altLang="en-US" sz="2800" b="1" dirty="0" smtClean="0">
                <a:solidFill>
                  <a:prstClr val="black"/>
                </a:solidFill>
                <a:latin typeface="Meiryo UI" panose="020B0604030504040204" pitchFamily="50" charset="-128"/>
                <a:ea typeface="Meiryo UI" panose="020B0604030504040204" pitchFamily="50" charset="-128"/>
              </a:rPr>
              <a:t>参加お申し込み方法 </a:t>
            </a:r>
            <a:r>
              <a:rPr lang="en-US" altLang="ja-JP" sz="2800" b="1" dirty="0" smtClean="0">
                <a:solidFill>
                  <a:prstClr val="black"/>
                </a:solidFill>
                <a:latin typeface="Meiryo UI" panose="020B0604030504040204" pitchFamily="50" charset="-128"/>
                <a:ea typeface="Meiryo UI" panose="020B0604030504040204" pitchFamily="50" charset="-128"/>
              </a:rPr>
              <a:t>-</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312579" y="549460"/>
            <a:ext cx="6513803" cy="72905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latin typeface="Meiryo UI" panose="020B0604030504040204" pitchFamily="50" charset="-128"/>
                <a:ea typeface="Meiryo UI" panose="020B0604030504040204" pitchFamily="50" charset="-128"/>
              </a:rPr>
              <a:t>申込期限：</a:t>
            </a:r>
            <a:r>
              <a:rPr kumimoji="1" lang="en-US" altLang="ja-JP" sz="2000" b="1" dirty="0" smtClean="0">
                <a:solidFill>
                  <a:srgbClr val="FF0000"/>
                </a:solidFill>
                <a:latin typeface="Meiryo UI" panose="020B0604030504040204" pitchFamily="50" charset="-128"/>
                <a:ea typeface="Meiryo UI" panose="020B0604030504040204" pitchFamily="50" charset="-128"/>
              </a:rPr>
              <a:t>2022</a:t>
            </a:r>
            <a:r>
              <a:rPr kumimoji="1" lang="ja-JP" altLang="en-US" sz="2000" b="1" dirty="0" smtClean="0">
                <a:solidFill>
                  <a:srgbClr val="FF0000"/>
                </a:solidFill>
                <a:latin typeface="Meiryo UI" panose="020B0604030504040204" pitchFamily="50" charset="-128"/>
                <a:ea typeface="Meiryo UI" panose="020B0604030504040204" pitchFamily="50" charset="-128"/>
              </a:rPr>
              <a:t>年</a:t>
            </a:r>
            <a:r>
              <a:rPr lang="en-US" altLang="ja-JP" sz="2800" b="1" dirty="0">
                <a:solidFill>
                  <a:srgbClr val="FF0000"/>
                </a:solidFill>
                <a:latin typeface="Meiryo UI" panose="020B0604030504040204" pitchFamily="50" charset="-128"/>
                <a:ea typeface="Meiryo UI" panose="020B0604030504040204" pitchFamily="50" charset="-128"/>
              </a:rPr>
              <a:t>5</a:t>
            </a:r>
            <a:r>
              <a:rPr kumimoji="1" lang="ja-JP" altLang="en-US" sz="2000" b="1" dirty="0" smtClean="0">
                <a:solidFill>
                  <a:srgbClr val="FF0000"/>
                </a:solidFill>
                <a:latin typeface="Meiryo UI" panose="020B0604030504040204" pitchFamily="50" charset="-128"/>
                <a:ea typeface="Meiryo UI" panose="020B0604030504040204" pitchFamily="50" charset="-128"/>
              </a:rPr>
              <a:t>月</a:t>
            </a:r>
            <a:r>
              <a:rPr lang="en-US" altLang="ja-JP" sz="2800" b="1" dirty="0" smtClean="0">
                <a:solidFill>
                  <a:srgbClr val="FF0000"/>
                </a:solidFill>
                <a:latin typeface="Meiryo UI" panose="020B0604030504040204" pitchFamily="50" charset="-128"/>
                <a:ea typeface="Meiryo UI" panose="020B0604030504040204" pitchFamily="50" charset="-128"/>
              </a:rPr>
              <a:t>19</a:t>
            </a:r>
            <a:r>
              <a:rPr kumimoji="1" lang="ja-JP" altLang="en-US" sz="2000" b="1" dirty="0" smtClean="0">
                <a:solidFill>
                  <a:srgbClr val="FF0000"/>
                </a:solidFill>
                <a:latin typeface="Meiryo UI" panose="020B0604030504040204" pitchFamily="50" charset="-128"/>
                <a:ea typeface="Meiryo UI" panose="020B0604030504040204" pitchFamily="50" charset="-128"/>
              </a:rPr>
              <a:t>日（木）</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r>
              <a:rPr kumimoji="1" lang="en-US" altLang="ja-JP" sz="1100" b="1" dirty="0" smtClean="0">
                <a:solidFill>
                  <a:srgbClr val="FF0000"/>
                </a:solidFill>
                <a:latin typeface="Meiryo UI" panose="020B0604030504040204" pitchFamily="50" charset="-128"/>
                <a:ea typeface="Meiryo UI" panose="020B0604030504040204" pitchFamily="50" charset="-128"/>
              </a:rPr>
              <a:t>※</a:t>
            </a:r>
            <a:r>
              <a:rPr kumimoji="1" lang="ja-JP" altLang="en-US" sz="1100" b="1" dirty="0" smtClean="0">
                <a:solidFill>
                  <a:srgbClr val="FF0000"/>
                </a:solidFill>
                <a:latin typeface="Meiryo UI" panose="020B0604030504040204" pitchFamily="50" charset="-128"/>
                <a:ea typeface="Meiryo UI" panose="020B0604030504040204" pitchFamily="50" charset="-128"/>
              </a:rPr>
              <a:t>「日本薬剤師研修センター単位」「病院薬学認定単位」のいずれかの取得が可能です</a:t>
            </a:r>
            <a:r>
              <a:rPr lang="en-US" altLang="ja-JP" sz="1100" b="1" dirty="0" smtClean="0">
                <a:solidFill>
                  <a:srgbClr val="FF0000"/>
                </a:solidFill>
                <a:latin typeface="Meiryo UI" panose="020B0604030504040204" pitchFamily="50" charset="-128"/>
                <a:ea typeface="Meiryo UI" panose="020B0604030504040204" pitchFamily="50" charset="-128"/>
              </a:rPr>
              <a:t>※ </a:t>
            </a:r>
            <a:endParaRPr kumimoji="1" lang="en-US" altLang="ja-JP" sz="1100" b="1" dirty="0" smtClean="0">
              <a:solidFill>
                <a:srgbClr val="FF0000"/>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330332" y="2619367"/>
            <a:ext cx="6739485" cy="2005677"/>
          </a:xfrm>
          <a:prstGeom prst="rect">
            <a:avLst/>
          </a:prstGeom>
          <a:noFill/>
        </p:spPr>
        <p:txBody>
          <a:bodyPr wrap="square">
            <a:spAutoFit/>
          </a:bodyPr>
          <a:lstStyle/>
          <a:p>
            <a:r>
              <a:rPr lang="ja-JP" altLang="en-US" b="1" dirty="0" smtClean="0">
                <a:solidFill>
                  <a:srgbClr val="FF6600"/>
                </a:solidFill>
                <a:latin typeface="Meiryo UI" panose="020B0604030504040204" pitchFamily="50" charset="-128"/>
                <a:ea typeface="Meiryo UI" panose="020B0604030504040204" pitchFamily="50" charset="-128"/>
              </a:rPr>
              <a:t>●大鵬薬品担当者に代理登録を依頼したい場合の方法●</a:t>
            </a:r>
            <a:endParaRPr lang="en-US" altLang="ja-JP" b="1" dirty="0" smtClean="0">
              <a:solidFill>
                <a:srgbClr val="FF6600"/>
              </a:solidFill>
              <a:latin typeface="Meiryo UI" panose="020B0604030504040204" pitchFamily="50" charset="-128"/>
              <a:ea typeface="Meiryo UI" panose="020B0604030504040204" pitchFamily="50" charset="-128"/>
            </a:endParaRPr>
          </a:p>
          <a:p>
            <a:pPr>
              <a:spcBef>
                <a:spcPts val="600"/>
              </a:spcBef>
            </a:pPr>
            <a:r>
              <a:rPr lang="ja-JP" altLang="en-US" sz="2000" b="1" dirty="0" smtClean="0">
                <a:solidFill>
                  <a:srgbClr val="FF0000"/>
                </a:solidFill>
                <a:latin typeface="Meiryo UI" panose="020B0604030504040204" pitchFamily="50" charset="-128"/>
                <a:ea typeface="Meiryo UI" panose="020B0604030504040204" pitchFamily="50" charset="-128"/>
              </a:rPr>
              <a:t>　</a:t>
            </a:r>
            <a:r>
              <a:rPr lang="ja-JP" altLang="en-US" b="1" dirty="0" smtClean="0">
                <a:solidFill>
                  <a:srgbClr val="FF0000"/>
                </a:solidFill>
                <a:latin typeface="Meiryo UI" panose="020B0604030504040204" pitchFamily="50" charset="-128"/>
                <a:ea typeface="Meiryo UI" panose="020B0604030504040204" pitchFamily="50" charset="-128"/>
              </a:rPr>
              <a:t>①メールで依頼する</a:t>
            </a:r>
            <a:endParaRPr lang="ja-JP" altLang="en-US" b="1" dirty="0">
              <a:solidFill>
                <a:prstClr val="black"/>
              </a:solidFill>
              <a:latin typeface="Meiryo UI" panose="020B0604030504040204" pitchFamily="50" charset="-128"/>
              <a:ea typeface="Meiryo UI" panose="020B0604030504040204" pitchFamily="50" charset="-128"/>
            </a:endParaRPr>
          </a:p>
          <a:p>
            <a:pPr>
              <a:spcBef>
                <a:spcPts val="200"/>
              </a:spcBef>
            </a:pPr>
            <a:r>
              <a:rPr lang="ja-JP" altLang="en-US" sz="1600" b="1" dirty="0" smtClean="0">
                <a:solidFill>
                  <a:prstClr val="black"/>
                </a:solidFill>
                <a:latin typeface="Meiryo UI" panose="020B0604030504040204" pitchFamily="50" charset="-128"/>
                <a:ea typeface="Meiryo UI" panose="020B0604030504040204" pitchFamily="50" charset="-128"/>
              </a:rPr>
              <a:t>　　 メールアドレス：</a:t>
            </a:r>
            <a:r>
              <a:rPr lang="en-US" altLang="ja-JP" sz="1600" b="1" dirty="0" smtClean="0">
                <a:solidFill>
                  <a:prstClr val="black"/>
                </a:solidFill>
                <a:latin typeface="Meiryo UI" panose="020B0604030504040204" pitchFamily="50" charset="-128"/>
                <a:ea typeface="Meiryo UI" panose="020B0604030504040204" pitchFamily="50" charset="-128"/>
                <a:hlinkClick r:id="rId2"/>
              </a:rPr>
              <a:t>th-oknw-seminar-01@taiho.co.jp</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spcBef>
                <a:spcPts val="200"/>
              </a:spcBef>
            </a:pPr>
            <a:r>
              <a:rPr lang="ja-JP" altLang="en-US" b="1" dirty="0" smtClean="0">
                <a:solidFill>
                  <a:prstClr val="black"/>
                </a:solidFill>
                <a:latin typeface="Meiryo UI" panose="020B0604030504040204" pitchFamily="50" charset="-128"/>
                <a:ea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rPr>
              <a:t>下記事項をご記載の上メール下さい✦</a:t>
            </a:r>
            <a:endParaRPr lang="en-US" altLang="ja-JP" sz="1400" b="1" dirty="0" smtClean="0">
              <a:solidFill>
                <a:prstClr val="black"/>
              </a:solidFill>
              <a:latin typeface="Meiryo UI" panose="020B0604030504040204" pitchFamily="50" charset="-128"/>
              <a:ea typeface="Meiryo UI" panose="020B0604030504040204" pitchFamily="50" charset="-128"/>
            </a:endParaRPr>
          </a:p>
          <a:p>
            <a:endParaRPr lang="en-US" altLang="ja-JP" sz="400" b="1" dirty="0">
              <a:solidFill>
                <a:prstClr val="black"/>
              </a:solidFill>
              <a:latin typeface="Meiryo UI" panose="020B0604030504040204" pitchFamily="50" charset="-128"/>
              <a:ea typeface="Meiryo UI" panose="020B0604030504040204" pitchFamily="50" charset="-128"/>
            </a:endParaRPr>
          </a:p>
          <a:p>
            <a:pPr>
              <a:lnSpc>
                <a:spcPts val="1200"/>
              </a:lnSpc>
            </a:pPr>
            <a:r>
              <a:rPr lang="ja-JP" altLang="en-US" sz="1400" b="1" dirty="0" smtClean="0">
                <a:solidFill>
                  <a:srgbClr val="008FFA"/>
                </a:solidFill>
                <a:latin typeface="Meiryo UI" panose="020B0604030504040204" pitchFamily="50" charset="-128"/>
                <a:ea typeface="Meiryo UI" panose="020B0604030504040204" pitchFamily="50" charset="-128"/>
              </a:rPr>
              <a:t>　　・御芳名　・御施設名　・メールアドレス　・単位申請希望の有無</a:t>
            </a:r>
            <a:r>
              <a:rPr lang="ja-JP" altLang="en-US" sz="1050" b="1" dirty="0" smtClean="0">
                <a:solidFill>
                  <a:srgbClr val="008FFA"/>
                </a:solidFill>
                <a:latin typeface="Meiryo UI" panose="020B0604030504040204" pitchFamily="50" charset="-128"/>
                <a:ea typeface="Meiryo UI" panose="020B0604030504040204" pitchFamily="50" charset="-128"/>
              </a:rPr>
              <a:t>（有りの場合は以下続きます）</a:t>
            </a:r>
            <a:endParaRPr lang="en-US" altLang="ja-JP" sz="1050" b="1" dirty="0" smtClean="0">
              <a:solidFill>
                <a:srgbClr val="008FFA"/>
              </a:solidFill>
              <a:latin typeface="Meiryo UI" panose="020B0604030504040204" pitchFamily="50" charset="-128"/>
              <a:ea typeface="Meiryo UI" panose="020B0604030504040204" pitchFamily="50" charset="-128"/>
            </a:endParaRPr>
          </a:p>
          <a:p>
            <a:pPr>
              <a:lnSpc>
                <a:spcPts val="1200"/>
              </a:lnSpc>
              <a:spcBef>
                <a:spcPts val="600"/>
              </a:spcBef>
            </a:pPr>
            <a:r>
              <a:rPr lang="ja-JP" altLang="en-US" sz="1400" b="1" dirty="0" smtClean="0">
                <a:solidFill>
                  <a:srgbClr val="008FFA"/>
                </a:solidFill>
                <a:latin typeface="Meiryo UI" panose="020B0604030504040204" pitchFamily="50" charset="-128"/>
                <a:ea typeface="Meiryo UI" panose="020B0604030504040204" pitchFamily="50" charset="-128"/>
              </a:rPr>
              <a:t>　　・申請単位（日本薬剤師研修センター単位・病院薬学認定単位のいずれか）</a:t>
            </a:r>
            <a:endParaRPr lang="en-US" altLang="ja-JP" sz="1400" b="1" dirty="0" smtClean="0">
              <a:solidFill>
                <a:srgbClr val="008FFA"/>
              </a:solidFill>
              <a:latin typeface="Meiryo UI" panose="020B0604030504040204" pitchFamily="50" charset="-128"/>
              <a:ea typeface="Meiryo UI" panose="020B0604030504040204" pitchFamily="50" charset="-128"/>
            </a:endParaRPr>
          </a:p>
          <a:p>
            <a:pPr>
              <a:lnSpc>
                <a:spcPts val="1200"/>
              </a:lnSpc>
              <a:spcBef>
                <a:spcPts val="600"/>
              </a:spcBef>
            </a:pPr>
            <a:r>
              <a:rPr lang="ja-JP" altLang="en-US" sz="1400" b="1" dirty="0" smtClean="0">
                <a:solidFill>
                  <a:srgbClr val="008FFA"/>
                </a:solidFill>
                <a:latin typeface="Meiryo UI" panose="020B0604030504040204" pitchFamily="50" charset="-128"/>
                <a:ea typeface="Meiryo UI" panose="020B0604030504040204" pitchFamily="50" charset="-128"/>
              </a:rPr>
              <a:t>　　・薬剤師免許番号（日本薬剤師研修センター単位申請者のみ）</a:t>
            </a:r>
            <a:endParaRPr lang="en-US" altLang="ja-JP" sz="1400" b="1" dirty="0" smtClean="0">
              <a:solidFill>
                <a:srgbClr val="008FFA"/>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505436" y="4839326"/>
            <a:ext cx="6636390" cy="641201"/>
          </a:xfrm>
          <a:prstGeom prst="rect">
            <a:avLst/>
          </a:prstGeom>
          <a:noFill/>
        </p:spPr>
        <p:txBody>
          <a:bodyPr wrap="square">
            <a:spAutoFit/>
          </a:bodyPr>
          <a:lstStyle/>
          <a:p>
            <a:pPr>
              <a:spcBef>
                <a:spcPts val="600"/>
              </a:spcBef>
            </a:pPr>
            <a:r>
              <a:rPr lang="ja-JP" altLang="en-US" b="1" dirty="0" smtClean="0">
                <a:solidFill>
                  <a:srgbClr val="FF0000"/>
                </a:solidFill>
                <a:latin typeface="Meiryo UI" panose="020B0604030504040204" pitchFamily="50" charset="-128"/>
                <a:ea typeface="Meiryo UI" panose="020B0604030504040204" pitchFamily="50" charset="-128"/>
              </a:rPr>
              <a:t>②</a:t>
            </a:r>
            <a:r>
              <a:rPr lang="en-US" altLang="ja-JP" b="1" dirty="0" smtClean="0">
                <a:solidFill>
                  <a:srgbClr val="FF0000"/>
                </a:solidFill>
                <a:latin typeface="Meiryo UI" panose="020B0604030504040204" pitchFamily="50" charset="-128"/>
                <a:ea typeface="Meiryo UI" panose="020B0604030504040204" pitchFamily="50" charset="-128"/>
              </a:rPr>
              <a:t>FAX </a:t>
            </a:r>
            <a:r>
              <a:rPr lang="ja-JP" altLang="en-US" b="1" dirty="0" smtClean="0">
                <a:solidFill>
                  <a:srgbClr val="FF0000"/>
                </a:solidFill>
                <a:latin typeface="Meiryo UI" panose="020B0604030504040204" pitchFamily="50" charset="-128"/>
                <a:ea typeface="Meiryo UI" panose="020B0604030504040204" pitchFamily="50" charset="-128"/>
              </a:rPr>
              <a:t>で依頼する</a:t>
            </a:r>
            <a:r>
              <a:rPr lang="ja-JP" altLang="en-US" sz="1400" dirty="0" smtClean="0">
                <a:latin typeface="Meiryo UI" panose="020B0604030504040204" pitchFamily="50" charset="-128"/>
                <a:ea typeface="Meiryo UI" panose="020B0604030504040204" pitchFamily="50" charset="-128"/>
              </a:rPr>
              <a:t>（下記ご記入後</a:t>
            </a:r>
            <a:r>
              <a:rPr lang="en-US" altLang="ja-JP" sz="1400" dirty="0" smtClean="0">
                <a:latin typeface="Meiryo UI" panose="020B0604030504040204" pitchFamily="50" charset="-128"/>
                <a:ea typeface="Meiryo UI" panose="020B0604030504040204" pitchFamily="50" charset="-128"/>
              </a:rPr>
              <a:t>FAX</a:t>
            </a:r>
            <a:r>
              <a:rPr lang="ja-JP" altLang="en-US" sz="1400" dirty="0" smtClean="0">
                <a:latin typeface="Meiryo UI" panose="020B0604030504040204" pitchFamily="50" charset="-128"/>
                <a:ea typeface="Meiryo UI" panose="020B0604030504040204" pitchFamily="50" charset="-128"/>
              </a:rPr>
              <a:t>下さい）</a:t>
            </a:r>
            <a:endParaRPr lang="ja-JP" altLang="en-US" sz="1400" dirty="0">
              <a:latin typeface="Meiryo UI" panose="020B0604030504040204" pitchFamily="50" charset="-128"/>
              <a:ea typeface="Meiryo UI" panose="020B0604030504040204" pitchFamily="50" charset="-128"/>
            </a:endParaRPr>
          </a:p>
          <a:p>
            <a:pPr>
              <a:spcBef>
                <a:spcPts val="200"/>
              </a:spcBef>
            </a:pPr>
            <a:r>
              <a:rPr lang="ja-JP" altLang="en-US" sz="1600" b="1" dirty="0" smtClean="0">
                <a:solidFill>
                  <a:srgbClr val="0070C0"/>
                </a:solidFill>
                <a:latin typeface="Meiryo UI" panose="020B0604030504040204" pitchFamily="50" charset="-128"/>
                <a:ea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rPr>
              <a:t>FAX</a:t>
            </a:r>
            <a:r>
              <a:rPr lang="ja-JP" altLang="en-US" sz="1600" b="1" dirty="0">
                <a:solidFill>
                  <a:prstClr val="black"/>
                </a:solidFill>
                <a:latin typeface="Meiryo UI" panose="020B0604030504040204" pitchFamily="50" charset="-128"/>
                <a:ea typeface="Meiryo UI" panose="020B0604030504040204" pitchFamily="50" charset="-128"/>
              </a:rPr>
              <a:t>番号：</a:t>
            </a:r>
            <a:r>
              <a:rPr lang="en-US" altLang="ja-JP" sz="1600" b="1" dirty="0">
                <a:solidFill>
                  <a:prstClr val="black"/>
                </a:solidFill>
                <a:latin typeface="Meiryo UI" panose="020B0604030504040204" pitchFamily="50" charset="-128"/>
                <a:ea typeface="Meiryo UI" panose="020B0604030504040204" pitchFamily="50" charset="-128"/>
              </a:rPr>
              <a:t>098-861-5440</a:t>
            </a:r>
            <a:r>
              <a:rPr lang="ja-JP" altLang="en-US" sz="1600" b="1" dirty="0">
                <a:solidFill>
                  <a:prstClr val="black"/>
                </a:solidFill>
                <a:latin typeface="Meiryo UI" panose="020B0604030504040204" pitchFamily="50" charset="-128"/>
                <a:ea typeface="Meiryo UI" panose="020B0604030504040204" pitchFamily="50" charset="-128"/>
              </a:rPr>
              <a:t>　大鵬薬品工業</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株</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沖縄</a:t>
            </a:r>
            <a:r>
              <a:rPr lang="ja-JP" altLang="en-US" sz="1600" b="1" dirty="0" smtClean="0">
                <a:solidFill>
                  <a:prstClr val="black"/>
                </a:solidFill>
                <a:latin typeface="Meiryo UI" panose="020B0604030504040204" pitchFamily="50" charset="-128"/>
                <a:ea typeface="Meiryo UI" panose="020B0604030504040204" pitchFamily="50" charset="-128"/>
              </a:rPr>
              <a:t>出張所　宛</a:t>
            </a:r>
            <a:endParaRPr lang="ja-JP" altLang="en-US" sz="1600" dirty="0">
              <a:latin typeface="Meiryo UI" panose="020B0604030504040204" pitchFamily="50" charset="-128"/>
              <a:ea typeface="Meiryo UI" panose="020B0604030504040204" pitchFamily="50" charset="-128"/>
            </a:endParaRPr>
          </a:p>
        </p:txBody>
      </p:sp>
      <p:sp>
        <p:nvSpPr>
          <p:cNvPr id="72" name="正方形/長方形 71"/>
          <p:cNvSpPr/>
          <p:nvPr/>
        </p:nvSpPr>
        <p:spPr>
          <a:xfrm>
            <a:off x="504483" y="4750160"/>
            <a:ext cx="6470467" cy="3161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04483" y="2968860"/>
            <a:ext cx="6470467" cy="1651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596" y="1519869"/>
            <a:ext cx="936272" cy="9362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79166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54">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f2a99-569f-4577-be8f-d43af49cd5d2">
      <Terms xmlns="http://schemas.microsoft.com/office/infopath/2007/PartnerControls"/>
    </lcf76f155ced4ddcb4097134ff3c332f>
    <TaxCatchAll xmlns="a924eb0c-7e75-4d40-a995-260fad958e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C55655742A640A4852C540CFBF0DC" ma:contentTypeVersion="19" ma:contentTypeDescription="Create a new document." ma:contentTypeScope="" ma:versionID="f73467c1c2af404d57e60c828952d6e5">
  <xsd:schema xmlns:xsd="http://www.w3.org/2001/XMLSchema" xmlns:xs="http://www.w3.org/2001/XMLSchema" xmlns:p="http://schemas.microsoft.com/office/2006/metadata/properties" xmlns:ns2="0b6f2a99-569f-4577-be8f-d43af49cd5d2" xmlns:ns3="a924eb0c-7e75-4d40-a995-260fad958eda" targetNamespace="http://schemas.microsoft.com/office/2006/metadata/properties" ma:root="true" ma:fieldsID="d16a3fe24c5618ef0eea4f2d0e7493a0" ns2:_="" ns3:_="">
    <xsd:import namespace="0b6f2a99-569f-4577-be8f-d43af49cd5d2"/>
    <xsd:import namespace="a924eb0c-7e75-4d40-a995-260fad958e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2a99-569f-4577-be8f-d43af49cd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45ffce1f-ef76-446e-81f5-643a5e2cef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24eb0c-7e75-4d40-a995-260fad958ed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1540c75-7226-4680-8ce4-02b7d5ada3a9}" ma:internalName="TaxCatchAll" ma:showField="CatchAllData" ma:web="a924eb0c-7e75-4d40-a995-260fad958e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D5D45-1BA1-42ED-9AC1-C866295498E5}">
  <ds:schemaRefs>
    <ds:schemaRef ds:uri="http://schemas.microsoft.com/sharepoint/v3/contenttype/forms"/>
  </ds:schemaRefs>
</ds:datastoreItem>
</file>

<file path=customXml/itemProps2.xml><?xml version="1.0" encoding="utf-8"?>
<ds:datastoreItem xmlns:ds="http://schemas.openxmlformats.org/officeDocument/2006/customXml" ds:itemID="{7F67FAD9-CABA-4AD4-8B20-340AD93735C1}">
  <ds:schemaRefs>
    <ds:schemaRef ds:uri="a924eb0c-7e75-4d40-a995-260fad958eda"/>
    <ds:schemaRef ds:uri="http://schemas.microsoft.com/office/2006/documentManagement/types"/>
    <ds:schemaRef ds:uri="http://purl.org/dc/elements/1.1/"/>
    <ds:schemaRef ds:uri="0b6f2a99-569f-4577-be8f-d43af49cd5d2"/>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A822C6E-826F-4D9E-9DE6-E127D0D2E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f2a99-569f-4577-be8f-d43af49cd5d2"/>
    <ds:schemaRef ds:uri="a924eb0c-7e75-4d40-a995-260fad958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1286</TotalTime>
  <Words>262</Words>
  <Application>Microsoft Office PowerPoint</Application>
  <PresentationFormat>ユーザー設定</PresentationFormat>
  <Paragraphs>71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Arial</vt:lpstr>
      <vt:lpstr>Calibri</vt:lpstr>
      <vt:lpstr>Microsoft Himalaya</vt:lpstr>
      <vt:lpstr>Wingdings</vt:lpstr>
      <vt:lpstr>Office テーマ</vt:lpstr>
      <vt:lpstr>がんサポーティブケアセミナー</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itagaki</dc:creator>
  <cp:lastModifiedBy>Misawa Hiroaki(三澤　宏昭)</cp:lastModifiedBy>
  <cp:revision>140</cp:revision>
  <cp:lastPrinted>2022-03-10T07:01:09Z</cp:lastPrinted>
  <dcterms:created xsi:type="dcterms:W3CDTF">2013-01-18T13:03:39Z</dcterms:created>
  <dcterms:modified xsi:type="dcterms:W3CDTF">2022-04-13T02:01:17Z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0x01010044BC55655742A640A4852C540CFBF0DC</vt:lpwstr>
  </property>
</Properties>
</file>