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5F01"/>
    <a:srgbClr val="002060"/>
    <a:srgbClr val="F3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53" d="100"/>
          <a:sy n="53" d="100"/>
        </p:scale>
        <p:origin x="2024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ahashi, Masashi(高橋　真志)" userId="73bced2c-864d-4783-81be-caf0bbdacb91" providerId="ADAL" clId="{2B1098D1-7D3E-4CA5-BC1D-E9974FD33716}"/>
    <pc:docChg chg="undo custSel modSld">
      <pc:chgData name="Takahashi, Masashi(高橋　真志)" userId="73bced2c-864d-4783-81be-caf0bbdacb91" providerId="ADAL" clId="{2B1098D1-7D3E-4CA5-BC1D-E9974FD33716}" dt="2026-10-06T00:01:34.522" v="264" actId="22"/>
      <pc:docMkLst>
        <pc:docMk/>
      </pc:docMkLst>
      <pc:sldChg chg="addSp modSp mod">
        <pc:chgData name="Takahashi, Masashi(高橋　真志)" userId="73bced2c-864d-4783-81be-caf0bbdacb91" providerId="ADAL" clId="{2B1098D1-7D3E-4CA5-BC1D-E9974FD33716}" dt="2026-10-06T00:01:34.522" v="264" actId="22"/>
        <pc:sldMkLst>
          <pc:docMk/>
          <pc:sldMk cId="0" sldId="256"/>
        </pc:sldMkLst>
        <pc:spChg chg="mod">
          <ac:chgData name="Takahashi, Masashi(高橋　真志)" userId="73bced2c-864d-4783-81be-caf0bbdacb91" providerId="ADAL" clId="{2B1098D1-7D3E-4CA5-BC1D-E9974FD33716}" dt="2026-10-05T13:23:42.538" v="197" actId="1076"/>
          <ac:spMkLst>
            <pc:docMk/>
            <pc:sldMk cId="0" sldId="256"/>
            <ac:spMk id="4" creationId="{CDA3B605-9363-D49A-D351-71CB2DF42AA2}"/>
          </ac:spMkLst>
        </pc:spChg>
        <pc:spChg chg="add mod">
          <ac:chgData name="Takahashi, Masashi(高橋　真志)" userId="73bced2c-864d-4783-81be-caf0bbdacb91" providerId="ADAL" clId="{2B1098D1-7D3E-4CA5-BC1D-E9974FD33716}" dt="2026-10-05T13:25:50.533" v="238" actId="1076"/>
          <ac:spMkLst>
            <pc:docMk/>
            <pc:sldMk cId="0" sldId="256"/>
            <ac:spMk id="6" creationId="{9A4C4F49-E383-6AC6-69F2-9E3FCF9BC98C}"/>
          </ac:spMkLst>
        </pc:spChg>
        <pc:spChg chg="add">
          <ac:chgData name="Takahashi, Masashi(高橋　真志)" userId="73bced2c-864d-4783-81be-caf0bbdacb91" providerId="ADAL" clId="{2B1098D1-7D3E-4CA5-BC1D-E9974FD33716}" dt="2026-10-06T00:01:34.522" v="264" actId="22"/>
          <ac:spMkLst>
            <pc:docMk/>
            <pc:sldMk cId="0" sldId="256"/>
            <ac:spMk id="8" creationId="{CF2C493D-FC47-7EED-0350-FA2DF2D8A597}"/>
          </ac:spMkLst>
        </pc:spChg>
        <pc:spChg chg="add mod">
          <ac:chgData name="Takahashi, Masashi(高橋　真志)" userId="73bced2c-864d-4783-81be-caf0bbdacb91" providerId="ADAL" clId="{2B1098D1-7D3E-4CA5-BC1D-E9974FD33716}" dt="2026-10-05T13:26:18.683" v="261" actId="1037"/>
          <ac:spMkLst>
            <pc:docMk/>
            <pc:sldMk cId="0" sldId="256"/>
            <ac:spMk id="11" creationId="{9A6308C0-D2A5-3A6F-57AF-287C19B595BD}"/>
          </ac:spMkLst>
        </pc:spChg>
        <pc:spChg chg="mod">
          <ac:chgData name="Takahashi, Masashi(高橋　真志)" userId="73bced2c-864d-4783-81be-caf0bbdacb91" providerId="ADAL" clId="{2B1098D1-7D3E-4CA5-BC1D-E9974FD33716}" dt="2026-10-05T10:26:29.947" v="147"/>
          <ac:spMkLst>
            <pc:docMk/>
            <pc:sldMk cId="0" sldId="256"/>
            <ac:spMk id="25" creationId="{00000000-0000-0000-0000-000000000000}"/>
          </ac:spMkLst>
        </pc:spChg>
        <pc:spChg chg="mod">
          <ac:chgData name="Takahashi, Masashi(高橋　真志)" userId="73bced2c-864d-4783-81be-caf0bbdacb91" providerId="ADAL" clId="{2B1098D1-7D3E-4CA5-BC1D-E9974FD33716}" dt="2026-10-05T23:56:51.337" v="263" actId="20577"/>
          <ac:spMkLst>
            <pc:docMk/>
            <pc:sldMk cId="0" sldId="256"/>
            <ac:spMk id="31" creationId="{00000000-0000-0000-0000-000000000000}"/>
          </ac:spMkLst>
        </pc:spChg>
        <pc:spChg chg="mod">
          <ac:chgData name="Takahashi, Masashi(高橋　真志)" userId="73bced2c-864d-4783-81be-caf0bbdacb91" providerId="ADAL" clId="{2B1098D1-7D3E-4CA5-BC1D-E9974FD33716}" dt="2026-10-05T13:22:32.698" v="183" actId="1038"/>
          <ac:spMkLst>
            <pc:docMk/>
            <pc:sldMk cId="0" sldId="256"/>
            <ac:spMk id="33" creationId="{00000000-0000-0000-0000-000000000000}"/>
          </ac:spMkLst>
        </pc:spChg>
        <pc:spChg chg="mod">
          <ac:chgData name="Takahashi, Masashi(高橋　真志)" userId="73bced2c-864d-4783-81be-caf0bbdacb91" providerId="ADAL" clId="{2B1098D1-7D3E-4CA5-BC1D-E9974FD33716}" dt="2026-10-05T13:22:50.513" v="188" actId="20577"/>
          <ac:spMkLst>
            <pc:docMk/>
            <pc:sldMk cId="0" sldId="256"/>
            <ac:spMk id="36" creationId="{00000000-0000-0000-0000-000000000000}"/>
          </ac:spMkLst>
        </pc:spChg>
        <pc:picChg chg="add mod">
          <ac:chgData name="Takahashi, Masashi(高橋　真志)" userId="73bced2c-864d-4783-81be-caf0bbdacb91" providerId="ADAL" clId="{2B1098D1-7D3E-4CA5-BC1D-E9974FD33716}" dt="2026-10-05T13:25:56.032" v="240" actId="1076"/>
          <ac:picMkLst>
            <pc:docMk/>
            <pc:sldMk cId="0" sldId="256"/>
            <ac:picMk id="5" creationId="{1BE9E138-366C-3D96-BBF8-894CFE532B9E}"/>
          </ac:picMkLst>
        </pc:picChg>
        <pc:picChg chg="add mod">
          <ac:chgData name="Takahashi, Masashi(高橋　真志)" userId="73bced2c-864d-4783-81be-caf0bbdacb91" providerId="ADAL" clId="{2B1098D1-7D3E-4CA5-BC1D-E9974FD33716}" dt="2026-10-05T13:25:53.330" v="239" actId="1076"/>
          <ac:picMkLst>
            <pc:docMk/>
            <pc:sldMk cId="0" sldId="256"/>
            <ac:picMk id="9" creationId="{B92B2BF8-5C77-A970-0C52-2F36B76340C0}"/>
          </ac:picMkLst>
        </pc:picChg>
        <pc:picChg chg="mod">
          <ac:chgData name="Takahashi, Masashi(高橋　真志)" userId="73bced2c-864d-4783-81be-caf0bbdacb91" providerId="ADAL" clId="{2B1098D1-7D3E-4CA5-BC1D-E9974FD33716}" dt="2026-10-05T13:22:14.165" v="156" actId="1076"/>
          <ac:picMkLst>
            <pc:docMk/>
            <pc:sldMk cId="0" sldId="256"/>
            <ac:picMk id="50" creationId="{FF80F15D-67A6-3E31-EBC1-3F25E6C143E7}"/>
          </ac:picMkLst>
        </pc:picChg>
        <pc:picChg chg="mod">
          <ac:chgData name="Takahashi, Masashi(高橋　真志)" userId="73bced2c-864d-4783-81be-caf0bbdacb91" providerId="ADAL" clId="{2B1098D1-7D3E-4CA5-BC1D-E9974FD33716}" dt="2026-10-05T13:23:53.537" v="203" actId="1076"/>
          <ac:picMkLst>
            <pc:docMk/>
            <pc:sldMk cId="0" sldId="256"/>
            <ac:picMk id="58" creationId="{EC7699ED-D300-153C-2D18-131EA25288C1}"/>
          </ac:picMkLst>
        </pc:picChg>
      </pc:sldChg>
    </pc:docChg>
  </pc:docChgLst>
  <pc:docChgLst>
    <pc:chgData name="Hori, Kazutoshi(堀　和寿)" userId="4b9fc7f9-c32c-41f9-9d99-6a13e14a9935" providerId="ADAL" clId="{2B1098D1-7D3E-4CA5-BC1D-E9974FD33716}"/>
    <pc:docChg chg="undo redo custSel modSld">
      <pc:chgData name="Hori, Kazutoshi(堀　和寿)" userId="4b9fc7f9-c32c-41f9-9d99-6a13e14a9935" providerId="ADAL" clId="{2B1098D1-7D3E-4CA5-BC1D-E9974FD33716}" dt="2026-09-24T04:36:58.246" v="1000" actId="14100"/>
      <pc:docMkLst>
        <pc:docMk/>
      </pc:docMkLst>
      <pc:sldChg chg="addSp delSp modSp mod">
        <pc:chgData name="Hori, Kazutoshi(堀　和寿)" userId="4b9fc7f9-c32c-41f9-9d99-6a13e14a9935" providerId="ADAL" clId="{2B1098D1-7D3E-4CA5-BC1D-E9974FD33716}" dt="2026-09-24T04:36:58.246" v="1000" actId="14100"/>
        <pc:sldMkLst>
          <pc:docMk/>
          <pc:sldMk cId="0" sldId="256"/>
        </pc:sldMkLst>
        <pc:spChg chg="mod">
          <ac:chgData name="Hori, Kazutoshi(堀　和寿)" userId="4b9fc7f9-c32c-41f9-9d99-6a13e14a9935" providerId="ADAL" clId="{2B1098D1-7D3E-4CA5-BC1D-E9974FD33716}" dt="2026-09-16T04:23:37.620" v="866" actId="20577"/>
          <ac:spMkLst>
            <pc:docMk/>
            <pc:sldMk cId="0" sldId="256"/>
            <ac:spMk id="3" creationId="{40EC4888-5B66-2A42-3215-27C5647FFE8A}"/>
          </ac:spMkLst>
        </pc:spChg>
        <pc:spChg chg="add mod">
          <ac:chgData name="Hori, Kazutoshi(堀　和寿)" userId="4b9fc7f9-c32c-41f9-9d99-6a13e14a9935" providerId="ADAL" clId="{2B1098D1-7D3E-4CA5-BC1D-E9974FD33716}" dt="2026-09-24T04:36:58.246" v="1000" actId="14100"/>
          <ac:spMkLst>
            <pc:docMk/>
            <pc:sldMk cId="0" sldId="256"/>
            <ac:spMk id="4" creationId="{CDA3B605-9363-D49A-D351-71CB2DF42AA2}"/>
          </ac:spMkLst>
        </pc:spChg>
        <pc:spChg chg="add 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7" creationId="{ECEF35CD-E974-7331-D32D-929D617428E1}"/>
          </ac:spMkLst>
        </pc:spChg>
        <pc:spChg chg="add mod">
          <ac:chgData name="Hori, Kazutoshi(堀　和寿)" userId="4b9fc7f9-c32c-41f9-9d99-6a13e14a9935" providerId="ADAL" clId="{2B1098D1-7D3E-4CA5-BC1D-E9974FD33716}" dt="2026-09-16T04:07:56.542" v="491" actId="207"/>
          <ac:spMkLst>
            <pc:docMk/>
            <pc:sldMk cId="0" sldId="256"/>
            <ac:spMk id="14" creationId="{854C360A-312B-9622-E102-73ED449615EB}"/>
          </ac:spMkLst>
        </pc:spChg>
        <pc:spChg chg="add mod">
          <ac:chgData name="Hori, Kazutoshi(堀　和寿)" userId="4b9fc7f9-c32c-41f9-9d99-6a13e14a9935" providerId="ADAL" clId="{2B1098D1-7D3E-4CA5-BC1D-E9974FD33716}" dt="2026-09-16T04:10:22.294" v="524" actId="113"/>
          <ac:spMkLst>
            <pc:docMk/>
            <pc:sldMk cId="0" sldId="256"/>
            <ac:spMk id="16" creationId="{A17B401F-B488-7F8E-3EE2-51B8C90260BC}"/>
          </ac:spMkLst>
        </pc:spChg>
        <pc:spChg chg="mod topLvl">
          <ac:chgData name="Hori, Kazutoshi(堀　和寿)" userId="4b9fc7f9-c32c-41f9-9d99-6a13e14a9935" providerId="ADAL" clId="{2B1098D1-7D3E-4CA5-BC1D-E9974FD33716}" dt="2026-09-16T04:26:30.331" v="980" actId="2711"/>
          <ac:spMkLst>
            <pc:docMk/>
            <pc:sldMk cId="0" sldId="256"/>
            <ac:spMk id="18" creationId="{A5418882-8921-9CEA-2A82-4B1E0049639B}"/>
          </ac:spMkLst>
        </pc:spChg>
        <pc:spChg chg="mod">
          <ac:chgData name="Hori, Kazutoshi(堀　和寿)" userId="4b9fc7f9-c32c-41f9-9d99-6a13e14a9935" providerId="ADAL" clId="{2B1098D1-7D3E-4CA5-BC1D-E9974FD33716}" dt="2026-09-16T04:25:35.579" v="972" actId="14100"/>
          <ac:spMkLst>
            <pc:docMk/>
            <pc:sldMk cId="0" sldId="256"/>
            <ac:spMk id="25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27:02.016" v="982" actId="14100"/>
          <ac:spMkLst>
            <pc:docMk/>
            <pc:sldMk cId="0" sldId="256"/>
            <ac:spMk id="26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04:05.932" v="357" actId="1076"/>
          <ac:spMkLst>
            <pc:docMk/>
            <pc:sldMk cId="0" sldId="256"/>
            <ac:spMk id="27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09:40.230" v="504"/>
          <ac:spMkLst>
            <pc:docMk/>
            <pc:sldMk cId="0" sldId="256"/>
            <ac:spMk id="30" creationId="{8DEE2235-790A-1007-CC9E-D90C96A440CD}"/>
          </ac:spMkLst>
        </pc:spChg>
        <pc:spChg chg="mod">
          <ac:chgData name="Hori, Kazutoshi(堀　和寿)" userId="4b9fc7f9-c32c-41f9-9d99-6a13e14a9935" providerId="ADAL" clId="{2B1098D1-7D3E-4CA5-BC1D-E9974FD33716}" dt="2026-09-16T04:23:49.434" v="867" actId="107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25:52.510" v="974" actId="14100"/>
          <ac:spMkLst>
            <pc:docMk/>
            <pc:sldMk cId="0" sldId="256"/>
            <ac:spMk id="33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10:25.079" v="525" actId="113"/>
          <ac:spMkLst>
            <pc:docMk/>
            <pc:sldMk cId="0" sldId="256"/>
            <ac:spMk id="35" creationId="{C795E4B5-7D43-1FAD-10CF-DB0DB1033E6C}"/>
          </ac:spMkLst>
        </pc:spChg>
        <pc:spChg chg="mod">
          <ac:chgData name="Hori, Kazutoshi(堀　和寿)" userId="4b9fc7f9-c32c-41f9-9d99-6a13e14a9935" providerId="ADAL" clId="{2B1098D1-7D3E-4CA5-BC1D-E9974FD33716}" dt="2026-09-16T04:26:13.268" v="979" actId="115"/>
          <ac:spMkLst>
            <pc:docMk/>
            <pc:sldMk cId="0" sldId="256"/>
            <ac:spMk id="36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23:49.434" v="867" actId="1076"/>
          <ac:spMkLst>
            <pc:docMk/>
            <pc:sldMk cId="0" sldId="256"/>
            <ac:spMk id="37" creationId="{00000000-0000-0000-0000-000000000000}"/>
          </ac:spMkLst>
        </pc:spChg>
        <pc:spChg chg="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38" creationId="{00000000-0000-0000-0000-000000000000}"/>
          </ac:spMkLst>
        </pc:spChg>
        <pc:spChg chg="add mod">
          <ac:chgData name="Hori, Kazutoshi(堀　和寿)" userId="4b9fc7f9-c32c-41f9-9d99-6a13e14a9935" providerId="ADAL" clId="{2B1098D1-7D3E-4CA5-BC1D-E9974FD33716}" dt="2026-09-16T04:26:36.216" v="981" actId="2711"/>
          <ac:spMkLst>
            <pc:docMk/>
            <pc:sldMk cId="0" sldId="256"/>
            <ac:spMk id="40" creationId="{F10CD873-CDD7-B249-1463-FFDDE9946D0F}"/>
          </ac:spMkLst>
        </pc:spChg>
        <pc:spChg chg="mod">
          <ac:chgData name="Hori, Kazutoshi(堀　和寿)" userId="4b9fc7f9-c32c-41f9-9d99-6a13e14a9935" providerId="ADAL" clId="{2B1098D1-7D3E-4CA5-BC1D-E9974FD33716}" dt="2026-09-16T04:13:51.013" v="619"/>
          <ac:spMkLst>
            <pc:docMk/>
            <pc:sldMk cId="0" sldId="256"/>
            <ac:spMk id="42" creationId="{F6D2A77F-A773-FAAF-3316-EECACDE4A023}"/>
          </ac:spMkLst>
        </pc:spChg>
        <pc:spChg chg="mod">
          <ac:chgData name="Hori, Kazutoshi(堀　和寿)" userId="4b9fc7f9-c32c-41f9-9d99-6a13e14a9935" providerId="ADAL" clId="{2B1098D1-7D3E-4CA5-BC1D-E9974FD33716}" dt="2026-09-16T04:14:07.458" v="643" actId="20577"/>
          <ac:spMkLst>
            <pc:docMk/>
            <pc:sldMk cId="0" sldId="256"/>
            <ac:spMk id="43" creationId="{8C48F664-91D2-EA0C-B39B-30129D5D8E59}"/>
          </ac:spMkLst>
        </pc:spChg>
        <pc:spChg chg="mod">
          <ac:chgData name="Hori, Kazutoshi(堀　和寿)" userId="4b9fc7f9-c32c-41f9-9d99-6a13e14a9935" providerId="ADAL" clId="{2B1098D1-7D3E-4CA5-BC1D-E9974FD33716}" dt="2026-09-16T04:14:12.287" v="644"/>
          <ac:spMkLst>
            <pc:docMk/>
            <pc:sldMk cId="0" sldId="256"/>
            <ac:spMk id="45" creationId="{C1A1209D-4C3B-2A18-89B0-E4E81C1D41E9}"/>
          </ac:spMkLst>
        </pc:spChg>
        <pc:spChg chg="mod">
          <ac:chgData name="Hori, Kazutoshi(堀　和寿)" userId="4b9fc7f9-c32c-41f9-9d99-6a13e14a9935" providerId="ADAL" clId="{2B1098D1-7D3E-4CA5-BC1D-E9974FD33716}" dt="2026-09-16T04:14:12.287" v="644"/>
          <ac:spMkLst>
            <pc:docMk/>
            <pc:sldMk cId="0" sldId="256"/>
            <ac:spMk id="47" creationId="{9B72B872-926C-5952-163E-D4D34B0D9940}"/>
          </ac:spMkLst>
        </pc:spChg>
        <pc:spChg chg="add 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54" creationId="{CF2111FC-9BF2-FD77-C09D-6E76C69428F8}"/>
          </ac:spMkLst>
        </pc:spChg>
        <pc:spChg chg="add 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56" creationId="{D8FA4E9E-C56E-2E7C-BFE9-F5FE8E08669B}"/>
          </ac:spMkLst>
        </pc:spChg>
        <pc:spChg chg="add 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59" creationId="{000DE9A7-97FF-1681-1C58-805E287F985B}"/>
          </ac:spMkLst>
        </pc:spChg>
        <pc:spChg chg="add mod">
          <ac:chgData name="Hori, Kazutoshi(堀　和寿)" userId="4b9fc7f9-c32c-41f9-9d99-6a13e14a9935" providerId="ADAL" clId="{2B1098D1-7D3E-4CA5-BC1D-E9974FD33716}" dt="2026-09-16T04:23:19.658" v="847" actId="1076"/>
          <ac:spMkLst>
            <pc:docMk/>
            <pc:sldMk cId="0" sldId="256"/>
            <ac:spMk id="61" creationId="{DD27D0FD-035B-4C31-BF8A-67212E636839}"/>
          </ac:spMkLst>
        </pc:spChg>
        <pc:grpChg chg="add mod">
          <ac:chgData name="Hori, Kazutoshi(堀　和寿)" userId="4b9fc7f9-c32c-41f9-9d99-6a13e14a9935" providerId="ADAL" clId="{2B1098D1-7D3E-4CA5-BC1D-E9974FD33716}" dt="2026-09-16T04:08:31.061" v="494" actId="1076"/>
          <ac:grpSpMkLst>
            <pc:docMk/>
            <pc:sldMk cId="0" sldId="256"/>
            <ac:grpSpMk id="20" creationId="{92BEF3CF-3F8D-B6A9-B3CF-6579799C2458}"/>
          </ac:grpSpMkLst>
        </pc:grpChg>
        <pc:grpChg chg="add mod">
          <ac:chgData name="Hori, Kazutoshi(堀　和寿)" userId="4b9fc7f9-c32c-41f9-9d99-6a13e14a9935" providerId="ADAL" clId="{2B1098D1-7D3E-4CA5-BC1D-E9974FD33716}" dt="2026-09-16T04:11:42.170" v="588" actId="1076"/>
          <ac:grpSpMkLst>
            <pc:docMk/>
            <pc:sldMk cId="0" sldId="256"/>
            <ac:grpSpMk id="21" creationId="{D3488A60-670A-C6B0-FBDF-32FA6D39DAA7}"/>
          </ac:grpSpMkLst>
        </pc:grpChg>
        <pc:grpChg chg="add mod">
          <ac:chgData name="Hori, Kazutoshi(堀　和寿)" userId="4b9fc7f9-c32c-41f9-9d99-6a13e14a9935" providerId="ADAL" clId="{2B1098D1-7D3E-4CA5-BC1D-E9974FD33716}" dt="2026-09-16T04:21:16.776" v="812" actId="1076"/>
          <ac:grpSpMkLst>
            <pc:docMk/>
            <pc:sldMk cId="0" sldId="256"/>
            <ac:grpSpMk id="41" creationId="{33171E78-0AD4-9AC7-8431-5139DECE59C8}"/>
          </ac:grpSpMkLst>
        </pc:grpChg>
        <pc:grpChg chg="add mod">
          <ac:chgData name="Hori, Kazutoshi(堀　和寿)" userId="4b9fc7f9-c32c-41f9-9d99-6a13e14a9935" providerId="ADAL" clId="{2B1098D1-7D3E-4CA5-BC1D-E9974FD33716}" dt="2026-09-16T04:21:05.968" v="811" actId="1076"/>
          <ac:grpSpMkLst>
            <pc:docMk/>
            <pc:sldMk cId="0" sldId="256"/>
            <ac:grpSpMk id="44" creationId="{F99B92FC-EB40-E9D2-7D21-9DFE7CEC32DE}"/>
          </ac:grpSpMkLst>
        </pc:grpChg>
        <pc:picChg chg="mod">
          <ac:chgData name="Hori, Kazutoshi(堀　和寿)" userId="4b9fc7f9-c32c-41f9-9d99-6a13e14a9935" providerId="ADAL" clId="{2B1098D1-7D3E-4CA5-BC1D-E9974FD33716}" dt="2026-09-16T04:15:54.173" v="654" actId="1076"/>
          <ac:picMkLst>
            <pc:docMk/>
            <pc:sldMk cId="0" sldId="256"/>
            <ac:picMk id="28" creationId="{00000000-0000-0000-0000-000000000000}"/>
          </ac:picMkLst>
        </pc:picChg>
        <pc:picChg chg="mod">
          <ac:chgData name="Hori, Kazutoshi(堀　和寿)" userId="4b9fc7f9-c32c-41f9-9d99-6a13e14a9935" providerId="ADAL" clId="{2B1098D1-7D3E-4CA5-BC1D-E9974FD33716}" dt="2026-09-16T04:23:19.658" v="847" actId="1076"/>
          <ac:picMkLst>
            <pc:docMk/>
            <pc:sldMk cId="0" sldId="256"/>
            <ac:picMk id="34" creationId="{00000000-0000-0000-0000-000000000000}"/>
          </ac:picMkLst>
        </pc:picChg>
        <pc:picChg chg="add mod">
          <ac:chgData name="Hori, Kazutoshi(堀　和寿)" userId="4b9fc7f9-c32c-41f9-9d99-6a13e14a9935" providerId="ADAL" clId="{2B1098D1-7D3E-4CA5-BC1D-E9974FD33716}" dt="2026-09-16T04:16:12.349" v="658" actId="1076"/>
          <ac:picMkLst>
            <pc:docMk/>
            <pc:sldMk cId="0" sldId="256"/>
            <ac:picMk id="50" creationId="{FF80F15D-67A6-3E31-EBC1-3F25E6C143E7}"/>
          </ac:picMkLst>
        </pc:picChg>
        <pc:picChg chg="mod">
          <ac:chgData name="Hori, Kazutoshi(堀　和寿)" userId="4b9fc7f9-c32c-41f9-9d99-6a13e14a9935" providerId="ADAL" clId="{2B1098D1-7D3E-4CA5-BC1D-E9974FD33716}" dt="2026-09-16T04:23:19.658" v="847" actId="1076"/>
          <ac:picMkLst>
            <pc:docMk/>
            <pc:sldMk cId="0" sldId="256"/>
            <ac:picMk id="52" creationId="{00000000-0000-0000-0000-000000000000}"/>
          </ac:picMkLst>
        </pc:picChg>
        <pc:picChg chg="add mod">
          <ac:chgData name="Hori, Kazutoshi(堀　和寿)" userId="4b9fc7f9-c32c-41f9-9d99-6a13e14a9935" providerId="ADAL" clId="{2B1098D1-7D3E-4CA5-BC1D-E9974FD33716}" dt="2026-09-16T04:21:38.170" v="814" actId="1076"/>
          <ac:picMkLst>
            <pc:docMk/>
            <pc:sldMk cId="0" sldId="256"/>
            <ac:picMk id="58" creationId="{EC7699ED-D300-153C-2D18-131EA25288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151" cy="49887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460" y="1"/>
            <a:ext cx="2949151" cy="49887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r">
              <a:defRPr sz="1200"/>
            </a:lvl1pPr>
          </a:lstStyle>
          <a:p>
            <a:fld id="{D2B57315-152E-48F9-8DC2-5876F9F04003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3" tIns="45757" rIns="91513" bIns="4575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83784"/>
            <a:ext cx="5447031" cy="3913137"/>
          </a:xfrm>
          <a:prstGeom prst="rect">
            <a:avLst/>
          </a:prstGeom>
        </p:spPr>
        <p:txBody>
          <a:bodyPr vert="horz" lIns="91513" tIns="45757" rIns="91513" bIns="4575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465"/>
            <a:ext cx="2949151" cy="49887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460" y="9440465"/>
            <a:ext cx="2949151" cy="49887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r">
              <a:defRPr sz="1200"/>
            </a:lvl1pPr>
          </a:lstStyle>
          <a:p>
            <a:fld id="{1D59CD54-70CA-4C7F-ABFB-1FA2C1EB9F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89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9CD54-70CA-4C7F-ABFB-1FA2C1EB9F7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20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C9E9B-656D-4CC9-AC9A-FA9817D41B1B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3CC99-1ADD-4902-BD96-2B284D43B3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Hori.Kazutoshi@otsuka.j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0"/>
                <a:lumOff val="100000"/>
                <a:alpha val="51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-1" y="-20593"/>
            <a:ext cx="6858001" cy="1079379"/>
          </a:xfrm>
          <a:prstGeom prst="rect">
            <a:avLst/>
          </a:prstGeom>
          <a:gradFill>
            <a:gsLst>
              <a:gs pos="0">
                <a:srgbClr val="002060"/>
              </a:gs>
              <a:gs pos="21000">
                <a:srgbClr val="002060"/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明朝E" panose="02020900000000000000" pitchFamily="18" charset="-128"/>
                <a:ea typeface="HGP明朝E" panose="02020900000000000000" pitchFamily="18" charset="-128"/>
              </a:rPr>
              <a:t>沖縄県病院薬剤師会</a:t>
            </a:r>
            <a:endParaRPr lang="en-US" altLang="ja-JP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明朝E" panose="02020900000000000000" pitchFamily="18" charset="-128"/>
              <a:ea typeface="HGP明朝E" panose="02020900000000000000" pitchFamily="18" charset="-128"/>
            </a:endParaRPr>
          </a:p>
          <a:p>
            <a:pPr algn="ctr"/>
            <a:r>
              <a:rPr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明朝E" panose="02020900000000000000" pitchFamily="18" charset="-128"/>
                <a:ea typeface="HGP明朝E" panose="02020900000000000000" pitchFamily="18" charset="-128"/>
              </a:rPr>
              <a:t>精神科分科会　勉強会</a:t>
            </a:r>
            <a:endParaRPr lang="ja-JP" alt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04726" y="1247441"/>
            <a:ext cx="6013216" cy="40011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ctr" eaLnBrk="0" hangingPunct="0"/>
            <a:r>
              <a:rPr lang="ja-JP" altLang="en-US" sz="16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日時 ：　</a:t>
            </a:r>
            <a:r>
              <a:rPr lang="en-US" altLang="ja-JP" sz="16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2026</a:t>
            </a:r>
            <a:r>
              <a:rPr lang="ja-JP" altLang="en-US" sz="16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年 </a:t>
            </a:r>
            <a:r>
              <a:rPr lang="en-US" altLang="ja-JP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1</a:t>
            </a:r>
            <a:r>
              <a:rPr lang="ja-JP" altLang="en-US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１月１８日</a:t>
            </a:r>
            <a:r>
              <a:rPr lang="en-US" altLang="ja-JP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(</a:t>
            </a:r>
            <a:r>
              <a:rPr lang="ja-JP" altLang="en-US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水</a:t>
            </a:r>
            <a:r>
              <a:rPr lang="en-US" altLang="ja-JP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)19:00</a:t>
            </a:r>
            <a:r>
              <a:rPr lang="ja-JP" altLang="en-US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～</a:t>
            </a:r>
            <a:r>
              <a:rPr lang="en-US" altLang="ja-JP" sz="2000" dirty="0">
                <a:solidFill>
                  <a:schemeClr val="tx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itchFamily="18" charset="0"/>
              </a:rPr>
              <a:t>20:30</a:t>
            </a:r>
          </a:p>
        </p:txBody>
      </p:sp>
      <p:pic>
        <p:nvPicPr>
          <p:cNvPr id="34" name="Picture 4" descr="\\S0010912-thq\データ共有\アカウントサービス\上村\89から\REX_1st_kouenkai_kokuchi_parts\REX_1st_parts_bar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290745" y="2894860"/>
            <a:ext cx="5459066" cy="414122"/>
          </a:xfrm>
          <a:prstGeom prst="rect">
            <a:avLst/>
          </a:prstGeom>
          <a:noFill/>
        </p:spPr>
      </p:pic>
      <p:sp>
        <p:nvSpPr>
          <p:cNvPr id="38" name="テキスト ボックス 37"/>
          <p:cNvSpPr txBox="1"/>
          <p:nvPr/>
        </p:nvSpPr>
        <p:spPr>
          <a:xfrm>
            <a:off x="85479" y="2663602"/>
            <a:ext cx="646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沖縄県立精和病院  薬局長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ja-JP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比嘉 綾子 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先生</a:t>
            </a:r>
            <a:endParaRPr lang="zh-CN" altLang="en-US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37" name="正方形/長方形 24"/>
          <p:cNvSpPr>
            <a:spLocks noChangeArrowheads="1"/>
          </p:cNvSpPr>
          <p:nvPr/>
        </p:nvSpPr>
        <p:spPr bwMode="auto">
          <a:xfrm>
            <a:off x="939581" y="1624989"/>
            <a:ext cx="5607322" cy="34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14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414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414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414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414338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Franklin Gothic Demi" panose="020B0703020102020204" pitchFamily="34" charset="0"/>
              </a:rPr>
              <a:t>配信形式　： オンライン配信 </a:t>
            </a:r>
            <a:r>
              <a:rPr lang="ja-JP" altLang="en-US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Franklin Gothic Demi" panose="020B0703020102020204" pitchFamily="34" charset="0"/>
              </a:rPr>
              <a:t>（</a:t>
            </a:r>
            <a:r>
              <a:rPr lang="en-US" altLang="ja-JP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Franklin Gothic Demi" panose="020B0703020102020204" pitchFamily="34" charset="0"/>
              </a:rPr>
              <a:t>Zoom</a:t>
            </a:r>
            <a:r>
              <a:rPr lang="ja-JP" altLang="en-US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Franklin Gothic Demi" panose="020B0703020102020204" pitchFamily="34" charset="0"/>
              </a:rPr>
              <a:t>　ウェビナー</a:t>
            </a:r>
            <a:r>
              <a:rPr lang="en-US" altLang="ja-JP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Franklin Gothic Demi" panose="020B0703020102020204" pitchFamily="34" charset="0"/>
              </a:rPr>
              <a:t>)</a:t>
            </a:r>
            <a:endParaRPr lang="en-US" altLang="ja-JP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Franklin Gothic Demi" panose="020B0703020102020204" pitchFamily="34" charset="0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2293801" y="8898677"/>
            <a:ext cx="249299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ja-JP" altLang="en-US" sz="9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共催　沖縄県病院薬剤師会　</a:t>
            </a:r>
            <a:r>
              <a:rPr lang="ja-JP" altLang="en-US" sz="9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大塚製薬株式会社</a:t>
            </a:r>
          </a:p>
        </p:txBody>
      </p:sp>
      <p:pic>
        <p:nvPicPr>
          <p:cNvPr id="52" name="Picture 4" descr="\\S0010912-thq\データ共有\アカウントサービス\上村\89から\REX_1st_kouenkai_kokuchi_parts\REX_1st_parts_bar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61467" y="3553583"/>
            <a:ext cx="5459066" cy="414122"/>
          </a:xfrm>
          <a:prstGeom prst="rect">
            <a:avLst/>
          </a:prstGeom>
          <a:noFill/>
        </p:spPr>
      </p:pic>
      <p:pic>
        <p:nvPicPr>
          <p:cNvPr id="28" name="Picture 4" descr="\\S0010912-thq\データ共有\アカウントサービス\上村\89から\REX_1st_kouenkai_kokuchi_parts\REX_1st_parts_bar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2311718"/>
            <a:ext cx="6772522" cy="414122"/>
          </a:xfrm>
          <a:prstGeom prst="rect">
            <a:avLst/>
          </a:prstGeom>
          <a:noFill/>
        </p:spPr>
      </p:pic>
      <p:sp>
        <p:nvSpPr>
          <p:cNvPr id="25" name="正方形/長方形 24"/>
          <p:cNvSpPr/>
          <p:nvPr/>
        </p:nvSpPr>
        <p:spPr>
          <a:xfrm>
            <a:off x="126996" y="8683233"/>
            <a:ext cx="734182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469953" algn="l"/>
                <a:tab pos="6219556" algn="l"/>
              </a:tabLst>
              <a:defRPr/>
            </a:pP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ja-JP" altLang="en-US" sz="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お問い合わせ先・管理者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 〒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900-0015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 沖縄県那覇市久茂地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3-15-9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 アルテビルディング那覇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4F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TEL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098-867-6198 </a:t>
            </a:r>
          </a:p>
          <a:p>
            <a:pPr>
              <a:tabLst>
                <a:tab pos="4469953" algn="l"/>
                <a:tab pos="6219556" algn="l"/>
              </a:tabLst>
              <a:defRPr/>
            </a:pP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                           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大塚製薬㈱那覇出張所　高橋真志　　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TEL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070-2179-7666  E-mail</a:t>
            </a:r>
            <a:r>
              <a:rPr lang="ja-JP" altLang="en-US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Takahashi.Masashi.a</a:t>
            </a:r>
            <a:r>
              <a:rPr lang="en-US" altLang="ja-JP" sz="600" dirty="0">
                <a:solidFill>
                  <a:srgbClr val="00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hlinkClick r:id="rId4"/>
              </a:rPr>
              <a:t>@otsuka.jp</a:t>
            </a:r>
            <a:endParaRPr lang="en-US" altLang="ja-JP" sz="600" dirty="0">
              <a:solidFill>
                <a:srgbClr val="000000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tabLst>
                <a:tab pos="4469953" algn="l"/>
                <a:tab pos="6219556" algn="l"/>
              </a:tabLst>
              <a:defRPr/>
            </a:pPr>
            <a:endParaRPr lang="en-US" altLang="ja-JP" sz="600" dirty="0">
              <a:solidFill>
                <a:srgbClr val="000000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179648" y="8380318"/>
            <a:ext cx="6599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en-US" altLang="ja-JP" sz="5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*</a:t>
            </a:r>
            <a:r>
              <a:rPr kumimoji="1" lang="ja-JP" altLang="en-US" sz="5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ログインの際には、ご施設名、お名前のご入力をお願い致します。</a:t>
            </a:r>
            <a:endParaRPr kumimoji="1" lang="en-US" altLang="ja-JP" sz="5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defRPr/>
            </a:pPr>
            <a:r>
              <a:rPr lang="en-US" altLang="ja-JP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*</a:t>
            </a:r>
            <a:r>
              <a:rPr lang="ja-JP" altLang="en-US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講演会への参加用</a:t>
            </a:r>
            <a:r>
              <a:rPr lang="en-US" altLang="ja-JP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URL</a:t>
            </a:r>
            <a:r>
              <a:rPr lang="ja-JP" altLang="en-US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は転送をご遠慮願います。</a:t>
            </a:r>
            <a:r>
              <a:rPr kumimoji="0" lang="ja-JP" altLang="en-US" sz="500" kern="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講演会の録画</a:t>
            </a:r>
            <a:r>
              <a:rPr kumimoji="0" lang="en-US" altLang="ja-JP" sz="500" kern="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/</a:t>
            </a:r>
            <a:r>
              <a:rPr kumimoji="0" lang="ja-JP" altLang="en-US" sz="500" kern="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録音はご遠慮願います。</a:t>
            </a:r>
            <a:endParaRPr kumimoji="0" lang="en-US" altLang="ja-JP" sz="500" kern="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defRPr/>
            </a:pPr>
            <a:r>
              <a:rPr lang="en-US" altLang="ja-JP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*</a:t>
            </a:r>
            <a:r>
              <a:rPr lang="ja-JP" altLang="en-US" sz="5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当日はご参加頂いた確認のため、ご氏名・ご所属を入力頂きます。尚、頂きましたお名前等の個人情報は、本講演会の出席者の確認の為に関係者のみで使用し、その他第三者に提供することはありません。また、適切に管理し、使用目的達成後に速やかに廃棄いたします。何卒、ご理解とご協力をお願い申し上げます。</a:t>
            </a:r>
            <a:endParaRPr lang="en-US" altLang="ja-JP" sz="5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79129" y="7112662"/>
            <a:ext cx="6195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＜</a:t>
            </a:r>
            <a:r>
              <a:rPr lang="ja-JP" altLang="en-US" sz="800" b="1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ご</a:t>
            </a:r>
            <a:r>
              <a:rPr kumimoji="1" lang="ja-JP" altLang="en-US" sz="800" b="1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参加申し込み方法＞</a:t>
            </a:r>
            <a:endParaRPr kumimoji="1" lang="en-US" altLang="ja-JP" sz="800" b="1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lang="ja-JP" altLang="en-US" sz="800" b="1" dirty="0">
                <a:solidFill>
                  <a:srgbClr val="FF0000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本講演会への参加には事前登録が必要です。</a:t>
            </a: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二次元コードより登録をお願いします。</a:t>
            </a:r>
            <a:endParaRPr lang="en-US" altLang="ja-JP" sz="7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endParaRPr lang="en-US" altLang="ja-JP" sz="7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tabLst>
                <a:tab pos="1071563" algn="l"/>
              </a:tabLst>
            </a:pPr>
            <a:r>
              <a:rPr lang="ja-JP" altLang="en-US" sz="800" b="1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＜単位ご希望の場合＞</a:t>
            </a:r>
            <a:endParaRPr lang="en-US" altLang="ja-JP" sz="800" b="1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tabLst>
                <a:tab pos="1071563" algn="l"/>
              </a:tabLst>
            </a:pP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①　単位付与には</a:t>
            </a:r>
            <a:r>
              <a:rPr lang="ja-JP" altLang="en-US" sz="700" u="sng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すべての視聴</a:t>
            </a: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が必要です。</a:t>
            </a:r>
            <a:endParaRPr lang="en-US" altLang="ja-JP" sz="7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tabLst>
                <a:tab pos="1071563" algn="l"/>
              </a:tabLst>
            </a:pP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②　視聴確認のため</a:t>
            </a:r>
            <a:r>
              <a:rPr lang="ja-JP" altLang="en-US" sz="700" u="sng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講演中に</a:t>
            </a:r>
            <a:r>
              <a:rPr lang="en-US" altLang="ja-JP" sz="700" u="sng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3</a:t>
            </a:r>
            <a:r>
              <a:rPr lang="ja-JP" altLang="en-US" sz="700" u="sng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回キーワードを提示します。講演終了後に入力</a:t>
            </a:r>
            <a:r>
              <a:rPr lang="ja-JP" altLang="en-US" sz="7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いただきます</a:t>
            </a:r>
            <a:r>
              <a:rPr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。</a:t>
            </a:r>
            <a:endParaRPr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>
              <a:tabLst>
                <a:tab pos="1071563" algn="l"/>
              </a:tabLst>
            </a:pPr>
            <a:r>
              <a:rPr kumimoji="1" lang="ja-JP" altLang="en-US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③精神科領域の専門単位をご希望の先生は、シクミネットよりお支払い</a:t>
            </a:r>
            <a:r>
              <a:rPr kumimoji="1" lang="en-US" altLang="ja-JP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(1,000</a:t>
            </a:r>
            <a:r>
              <a:rPr kumimoji="1" lang="ja-JP" altLang="en-US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円</a:t>
            </a:r>
            <a:r>
              <a:rPr kumimoji="1" lang="en-US" altLang="ja-JP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)</a:t>
            </a:r>
            <a:r>
              <a:rPr kumimoji="1" lang="ja-JP" altLang="en-US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いただいた上、日病薬病院薬学認定単位を取得してください。シクミネットでの支払い、かつ、病院薬学認定の単位取得を満たしていることが確認できた先生に、登録されたメールアドレスへ研修会後に順次単位を送付する予定です。</a:t>
            </a:r>
          </a:p>
          <a:p>
            <a:pPr>
              <a:tabLst>
                <a:tab pos="1071563" algn="l"/>
              </a:tabLst>
            </a:pPr>
            <a:r>
              <a:rPr kumimoji="1" lang="ja-JP" altLang="en-US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なお、単位取得の要件を満たしていない場合（キーワードの未回答 </a:t>
            </a:r>
            <a:r>
              <a:rPr kumimoji="1" lang="en-US" altLang="ja-JP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or </a:t>
            </a:r>
            <a:r>
              <a:rPr kumimoji="1" lang="ja-JP" altLang="en-US" sz="8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不正解等）、お支払いがあっても返金は致しかねますのでご注意ください。</a:t>
            </a:r>
          </a:p>
          <a:p>
            <a:pPr>
              <a:tabLst>
                <a:tab pos="1071563" algn="l"/>
              </a:tabLst>
            </a:pPr>
            <a:endParaRPr kumimoji="1"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EC4888-5B66-2A42-3215-27C5647FFE8A}"/>
              </a:ext>
            </a:extLst>
          </p:cNvPr>
          <p:cNvSpPr txBox="1"/>
          <p:nvPr/>
        </p:nvSpPr>
        <p:spPr>
          <a:xfrm>
            <a:off x="0" y="2029646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4457700" algn="l"/>
              </a:tabLst>
            </a:pPr>
            <a:r>
              <a:rPr lang="ja-JP" altLang="ja-JP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日病薬病院薬学認定薬剤師制度</a:t>
            </a:r>
            <a:r>
              <a:rPr lang="en-US" altLang="ja-JP" sz="12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0.5</a:t>
            </a:r>
            <a:r>
              <a:rPr lang="ja-JP" altLang="ja-JP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単位　申請</a:t>
            </a:r>
            <a:r>
              <a:rPr lang="ja-JP" altLang="en-US" sz="12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予定</a:t>
            </a:r>
            <a:endParaRPr lang="ja-JP" altLang="ja-JP" sz="2000" kern="1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tabLst>
                <a:tab pos="4457700" algn="l"/>
              </a:tabLst>
            </a:pPr>
            <a:r>
              <a:rPr lang="ja-JP" altLang="en-US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日病薬</a:t>
            </a:r>
            <a:r>
              <a:rPr lang="ja-JP" altLang="ja-JP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「精神科薬物療法認定薬剤師」認定講習会</a:t>
            </a:r>
            <a:r>
              <a:rPr lang="en-US" altLang="ja-JP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0.75</a:t>
            </a:r>
            <a:r>
              <a:rPr lang="ja-JP" altLang="ja-JP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単位　申請</a:t>
            </a:r>
            <a:r>
              <a:rPr lang="ja-JP" altLang="en-US" sz="12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予定</a:t>
            </a:r>
            <a:endParaRPr lang="ja-JP" altLang="ja-JP" sz="2000" kern="1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CEF35CD-E974-7331-D32D-929D617428E1}"/>
              </a:ext>
            </a:extLst>
          </p:cNvPr>
          <p:cNvSpPr txBox="1"/>
          <p:nvPr/>
        </p:nvSpPr>
        <p:spPr>
          <a:xfrm>
            <a:off x="85478" y="3265701"/>
            <a:ext cx="646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医療法人卯の会 新垣病院 薬局長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ja-JP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城間 千賀子 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先生</a:t>
            </a:r>
            <a:endParaRPr lang="zh-CN" altLang="en-US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2BEF3CF-3F8D-B6A9-B3CF-6579799C2458}"/>
              </a:ext>
            </a:extLst>
          </p:cNvPr>
          <p:cNvGrpSpPr/>
          <p:nvPr/>
        </p:nvGrpSpPr>
        <p:grpSpPr>
          <a:xfrm>
            <a:off x="241310" y="2724041"/>
            <a:ext cx="1224878" cy="259511"/>
            <a:chOff x="561213" y="4619135"/>
            <a:chExt cx="705514" cy="306692"/>
          </a:xfrm>
        </p:grpSpPr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854C360A-312B-9622-E102-73ED449615EB}"/>
                </a:ext>
              </a:extLst>
            </p:cNvPr>
            <p:cNvSpPr/>
            <p:nvPr/>
          </p:nvSpPr>
          <p:spPr>
            <a:xfrm>
              <a:off x="561213" y="4619135"/>
              <a:ext cx="705514" cy="30008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17B401F-B488-7F8E-3EE2-51B8C90260BC}"/>
                </a:ext>
              </a:extLst>
            </p:cNvPr>
            <p:cNvSpPr txBox="1"/>
            <p:nvPr/>
          </p:nvSpPr>
          <p:spPr>
            <a:xfrm>
              <a:off x="628052" y="4625747"/>
              <a:ext cx="569116" cy="3000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chemeClr val="bg1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オープニング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5418882-8921-9CEA-2A82-4B1E0049639B}"/>
              </a:ext>
            </a:extLst>
          </p:cNvPr>
          <p:cNvSpPr txBox="1"/>
          <p:nvPr/>
        </p:nvSpPr>
        <p:spPr>
          <a:xfrm>
            <a:off x="238948" y="5438657"/>
            <a:ext cx="1224879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特別講演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3488A60-670A-C6B0-FBDF-32FA6D39DAA7}"/>
              </a:ext>
            </a:extLst>
          </p:cNvPr>
          <p:cNvGrpSpPr/>
          <p:nvPr/>
        </p:nvGrpSpPr>
        <p:grpSpPr>
          <a:xfrm>
            <a:off x="241310" y="3318992"/>
            <a:ext cx="1224878" cy="259511"/>
            <a:chOff x="561213" y="4619135"/>
            <a:chExt cx="705514" cy="306692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DEE2235-790A-1007-CC9E-D90C96A440CD}"/>
                </a:ext>
              </a:extLst>
            </p:cNvPr>
            <p:cNvSpPr/>
            <p:nvPr/>
          </p:nvSpPr>
          <p:spPr>
            <a:xfrm>
              <a:off x="561213" y="4619135"/>
              <a:ext cx="705514" cy="30008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795E4B5-7D43-1FAD-10CF-DB0DB1033E6C}"/>
                </a:ext>
              </a:extLst>
            </p:cNvPr>
            <p:cNvSpPr txBox="1"/>
            <p:nvPr/>
          </p:nvSpPr>
          <p:spPr>
            <a:xfrm>
              <a:off x="628052" y="4625747"/>
              <a:ext cx="569116" cy="3000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050" b="1" dirty="0">
                  <a:solidFill>
                    <a:schemeClr val="bg1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座　長</a:t>
              </a:r>
              <a:endParaRPr kumimoji="1" lang="ja-JP" altLang="en-US" sz="1050" b="1" dirty="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10CD873-CDD7-B249-1463-FFDDE9946D0F}"/>
              </a:ext>
            </a:extLst>
          </p:cNvPr>
          <p:cNvSpPr txBox="1"/>
          <p:nvPr/>
        </p:nvSpPr>
        <p:spPr>
          <a:xfrm>
            <a:off x="248636" y="3879634"/>
            <a:ext cx="1224879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講　演</a:t>
            </a:r>
            <a:endParaRPr kumimoji="1" lang="ja-JP" altLang="en-US" sz="105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3171E78-0AD4-9AC7-8431-5139DECE59C8}"/>
              </a:ext>
            </a:extLst>
          </p:cNvPr>
          <p:cNvGrpSpPr/>
          <p:nvPr/>
        </p:nvGrpSpPr>
        <p:grpSpPr>
          <a:xfrm>
            <a:off x="236589" y="4969771"/>
            <a:ext cx="1224878" cy="259511"/>
            <a:chOff x="561213" y="4619135"/>
            <a:chExt cx="705514" cy="306692"/>
          </a:xfrm>
        </p:grpSpPr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F6D2A77F-A773-FAAF-3316-EECACDE4A023}"/>
                </a:ext>
              </a:extLst>
            </p:cNvPr>
            <p:cNvSpPr/>
            <p:nvPr/>
          </p:nvSpPr>
          <p:spPr>
            <a:xfrm>
              <a:off x="561213" y="4619135"/>
              <a:ext cx="705514" cy="30008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C48F664-91D2-EA0C-B39B-30129D5D8E59}"/>
                </a:ext>
              </a:extLst>
            </p:cNvPr>
            <p:cNvSpPr txBox="1"/>
            <p:nvPr/>
          </p:nvSpPr>
          <p:spPr>
            <a:xfrm>
              <a:off x="628052" y="4625747"/>
              <a:ext cx="569116" cy="3000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chemeClr val="bg1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演　者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F99B92FC-EB40-E9D2-7D21-9DFE7CEC32DE}"/>
              </a:ext>
            </a:extLst>
          </p:cNvPr>
          <p:cNvGrpSpPr/>
          <p:nvPr/>
        </p:nvGrpSpPr>
        <p:grpSpPr>
          <a:xfrm>
            <a:off x="248636" y="6670243"/>
            <a:ext cx="1224878" cy="259511"/>
            <a:chOff x="561213" y="4619135"/>
            <a:chExt cx="705514" cy="306692"/>
          </a:xfrm>
        </p:grpSpPr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C1A1209D-4C3B-2A18-89B0-E4E81C1D41E9}"/>
                </a:ext>
              </a:extLst>
            </p:cNvPr>
            <p:cNvSpPr/>
            <p:nvPr/>
          </p:nvSpPr>
          <p:spPr>
            <a:xfrm>
              <a:off x="561213" y="4619135"/>
              <a:ext cx="705514" cy="30008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800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B72B872-926C-5952-163E-D4D34B0D9940}"/>
                </a:ext>
              </a:extLst>
            </p:cNvPr>
            <p:cNvSpPr txBox="1"/>
            <p:nvPr/>
          </p:nvSpPr>
          <p:spPr>
            <a:xfrm>
              <a:off x="628052" y="4625747"/>
              <a:ext cx="569116" cy="3000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chemeClr val="bg1"/>
                  </a:solidFill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演　者</a:t>
              </a:r>
            </a:p>
          </p:txBody>
        </p:sp>
      </p:grpSp>
      <p:pic>
        <p:nvPicPr>
          <p:cNvPr id="50" name="Picture 4" descr="\\S0010912-thq\データ共有\アカウントサービス\上村\89から\REX_1st_kouenkai_kokuchi_parts\REX_1st_parts_bar.png">
            <a:extLst>
              <a:ext uri="{FF2B5EF4-FFF2-40B4-BE49-F238E27FC236}">
                <a16:creationId xmlns:a16="http://schemas.microsoft.com/office/drawing/2014/main" id="{FF80F15D-67A6-3E31-EBC1-3F25E6C14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2190" y="6849022"/>
            <a:ext cx="6772522" cy="414122"/>
          </a:xfrm>
          <a:prstGeom prst="rect">
            <a:avLst/>
          </a:prstGeom>
          <a:noFill/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F2111FC-9BF2-FD77-C09D-6E76C69428F8}"/>
              </a:ext>
            </a:extLst>
          </p:cNvPr>
          <p:cNvSpPr txBox="1"/>
          <p:nvPr/>
        </p:nvSpPr>
        <p:spPr>
          <a:xfrm>
            <a:off x="50687" y="6621351"/>
            <a:ext cx="646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東北大学大学院医学系研究科　精神神経学分野 准教授 </a:t>
            </a:r>
            <a:r>
              <a:rPr lang="ja-JP" altLang="en-US" sz="1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zh-TW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菊地 紗耶 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先生</a:t>
            </a:r>
            <a:endParaRPr lang="zh-CN" altLang="en-US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8FA4E9E-C56E-2E7C-BFE9-F5FE8E08669B}"/>
              </a:ext>
            </a:extLst>
          </p:cNvPr>
          <p:cNvSpPr txBox="1"/>
          <p:nvPr/>
        </p:nvSpPr>
        <p:spPr>
          <a:xfrm>
            <a:off x="85478" y="4928776"/>
            <a:ext cx="646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琉球大学病院 薬剤部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r>
              <a:rPr lang="ja-JP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井口 菜摘 </a:t>
            </a:r>
            <a:r>
              <a:rPr lang="ja-JP" altLang="en-US" sz="16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先生</a:t>
            </a:r>
            <a:endParaRPr lang="zh-CN" altLang="en-US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pic>
        <p:nvPicPr>
          <p:cNvPr id="58" name="Picture 4" descr="\\S0010912-thq\データ共有\アカウントサービス\上村\89から\REX_1st_kouenkai_kokuchi_parts\REX_1st_parts_bar.png">
            <a:extLst>
              <a:ext uri="{FF2B5EF4-FFF2-40B4-BE49-F238E27FC236}">
                <a16:creationId xmlns:a16="http://schemas.microsoft.com/office/drawing/2014/main" id="{EC7699ED-D300-153C-2D18-131EA2528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4390" y="5123221"/>
            <a:ext cx="6772522" cy="414122"/>
          </a:xfrm>
          <a:prstGeom prst="rect">
            <a:avLst/>
          </a:prstGeom>
          <a:noFill/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00DE9A7-97FF-1681-1C58-805E287F985B}"/>
              </a:ext>
            </a:extLst>
          </p:cNvPr>
          <p:cNvSpPr txBox="1"/>
          <p:nvPr/>
        </p:nvSpPr>
        <p:spPr>
          <a:xfrm>
            <a:off x="1461467" y="3901030"/>
            <a:ext cx="11240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19:00 – 19:30</a:t>
            </a:r>
            <a:endParaRPr kumimoji="1" lang="ja-JP" altLang="en-US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D27D0FD-035B-4C31-BF8A-67212E636839}"/>
              </a:ext>
            </a:extLst>
          </p:cNvPr>
          <p:cNvSpPr txBox="1"/>
          <p:nvPr/>
        </p:nvSpPr>
        <p:spPr>
          <a:xfrm>
            <a:off x="1473514" y="5459277"/>
            <a:ext cx="1088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19:30 – </a:t>
            </a:r>
            <a:r>
              <a:rPr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20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:30</a:t>
            </a:r>
            <a:endParaRPr kumimoji="1" lang="ja-JP" altLang="en-US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A3B605-9363-D49A-D351-71CB2DF42AA2}"/>
              </a:ext>
            </a:extLst>
          </p:cNvPr>
          <p:cNvSpPr txBox="1"/>
          <p:nvPr/>
        </p:nvSpPr>
        <p:spPr>
          <a:xfrm>
            <a:off x="236589" y="5817842"/>
            <a:ext cx="6142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周産期メンタルヘルスの臨床と薬物療法 </a:t>
            </a:r>
            <a:endParaRPr lang="en-US" altLang="ja-JP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pPr algn="ctr"/>
            <a:r>
              <a:rPr lang="ja-JP" altLang="en-US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ー 妊娠・授乳期の抗精神病薬を中心に ー</a:t>
            </a:r>
            <a:endParaRPr lang="ja-JP" altLang="en-US" sz="16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BE9E138-366C-3D96-BBF8-894CFE532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568" y="7097532"/>
            <a:ext cx="503704" cy="49521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A4C4F49-E383-6AC6-69F2-9E3FCF9BC98C}"/>
              </a:ext>
            </a:extLst>
          </p:cNvPr>
          <p:cNvSpPr txBox="1"/>
          <p:nvPr/>
        </p:nvSpPr>
        <p:spPr>
          <a:xfrm>
            <a:off x="4181407" y="7197552"/>
            <a:ext cx="33618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お申込みはこちらから</a:t>
            </a:r>
            <a:endParaRPr lang="en-US" altLang="ja-JP" sz="11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" name="Picture 2" descr="指さし矢印のシルエット02 | 無料のAi・PNG白黒シルエットイラスト">
            <a:extLst>
              <a:ext uri="{FF2B5EF4-FFF2-40B4-BE49-F238E27FC236}">
                <a16:creationId xmlns:a16="http://schemas.microsoft.com/office/drawing/2014/main" id="{B92B2BF8-5C77-A970-0C52-2F36B763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04" y="6943989"/>
            <a:ext cx="495775" cy="68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6308C0-D2A5-3A6F-57AF-287C19B595BD}"/>
              </a:ext>
            </a:extLst>
          </p:cNvPr>
          <p:cNvSpPr txBox="1"/>
          <p:nvPr/>
        </p:nvSpPr>
        <p:spPr>
          <a:xfrm>
            <a:off x="5253212" y="7581715"/>
            <a:ext cx="38639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00" dirty="0"/>
              <a:t>【URL:</a:t>
            </a:r>
            <a:r>
              <a:rPr lang="ja-JP" altLang="en-US" sz="1100" dirty="0"/>
              <a:t>https://x.gd/QNZzn</a:t>
            </a:r>
            <a:r>
              <a:rPr lang="en-US" altLang="ja-JP" sz="1100" dirty="0"/>
              <a:t>】</a:t>
            </a:r>
            <a:endParaRPr lang="ja-JP" altLang="en-US" sz="11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2C493D-FC47-7EED-0350-FA2DF2D8A597}"/>
              </a:ext>
            </a:extLst>
          </p:cNvPr>
          <p:cNvSpPr txBox="1"/>
          <p:nvPr/>
        </p:nvSpPr>
        <p:spPr>
          <a:xfrm>
            <a:off x="248636" y="4242361"/>
            <a:ext cx="6263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ja-JP" sz="18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ＭＳ Ｐゴシック" panose="020B0600070205080204" pitchFamily="50" charset="-128"/>
              </a:rPr>
              <a:t>妊娠・授乳期の精神科薬物療法を考える </a:t>
            </a:r>
            <a:endParaRPr lang="en-US" altLang="ja-JP" sz="18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ＭＳ Ｐゴシック" panose="020B0600070205080204" pitchFamily="50" charset="-128"/>
            </a:endParaRPr>
          </a:p>
          <a:p>
            <a:pPr algn="ctr"/>
            <a:r>
              <a:rPr lang="ja-JP" altLang="ja-JP" sz="18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ＭＳ Ｐゴシック" panose="020B0600070205080204" pitchFamily="50" charset="-128"/>
              </a:rPr>
              <a:t>～基礎知識と症例を踏まえて～</a:t>
            </a:r>
            <a:endParaRPr lang="ja-JP" altLang="en-US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e19aca1-5053-4541-98f6-42fc5439c7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289DDB11676EB47A78311387AF4308D" ma:contentTypeVersion="16" ma:contentTypeDescription="新しいドキュメントを作成します。" ma:contentTypeScope="" ma:versionID="aa426526162f976f8a820f2ea6e89bfa">
  <xsd:schema xmlns:xsd="http://www.w3.org/2001/XMLSchema" xmlns:xs="http://www.w3.org/2001/XMLSchema" xmlns:p="http://schemas.microsoft.com/office/2006/metadata/properties" xmlns:ns3="5e19aca1-5053-4541-98f6-42fc5439c74b" xmlns:ns4="49c7a595-fe5f-4cec-8e62-a463510ce1e2" targetNamespace="http://schemas.microsoft.com/office/2006/metadata/properties" ma:root="true" ma:fieldsID="49da3aebc683549affdd5d4a4e51218f" ns3:_="" ns4:_="">
    <xsd:import namespace="5e19aca1-5053-4541-98f6-42fc5439c74b"/>
    <xsd:import namespace="49c7a595-fe5f-4cec-8e62-a463510ce1e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19aca1-5053-4541-98f6-42fc5439c7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7a595-fe5f-4cec-8e62-a463510ce1e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共有のヒントのハッシュ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8EEB8C-D92B-4905-A517-9AF7D2BCD88A}">
  <ds:schemaRefs>
    <ds:schemaRef ds:uri="5e19aca1-5053-4541-98f6-42fc5439c74b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9c7a595-fe5f-4cec-8e62-a463510ce1e2"/>
  </ds:schemaRefs>
</ds:datastoreItem>
</file>

<file path=customXml/itemProps2.xml><?xml version="1.0" encoding="utf-8"?>
<ds:datastoreItem xmlns:ds="http://schemas.openxmlformats.org/officeDocument/2006/customXml" ds:itemID="{4880ACD2-6691-4A81-A9BD-EDD7095A53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64E01-BD76-4D7E-A637-36D354680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19aca1-5053-4541-98f6-42fc5439c74b"/>
    <ds:schemaRef ds:uri="49c7a595-fe5f-4cec-8e62-a463510ce1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縞模様</Template>
  <TotalTime>5304</TotalTime>
  <Words>487</Words>
  <Application>Microsoft Office PowerPoint</Application>
  <PresentationFormat>画面に合わせる (4:3)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HGP明朝E</vt:lpstr>
      <vt:lpstr>Meiryo UI</vt:lpstr>
      <vt:lpstr>UD デジタル 教科書体 NK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kamimum</dc:creator>
  <cp:lastModifiedBy>Takahashi, Masashi(高橋　真志)</cp:lastModifiedBy>
  <cp:revision>158</cp:revision>
  <cp:lastPrinted>2025-08-27T00:39:09Z</cp:lastPrinted>
  <dcterms:created xsi:type="dcterms:W3CDTF">2018-01-31T10:06:02Z</dcterms:created>
  <dcterms:modified xsi:type="dcterms:W3CDTF">2026-10-06T00:01:37Z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0x0101004289DDB11676EB47A78311387AF4308D</vt:lpwstr>
  </property>
</Properties>
</file>