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 id="2147483675" r:id="rId5"/>
  </p:sldMasterIdLst>
  <p:notesMasterIdLst>
    <p:notesMasterId r:id="rId8"/>
  </p:notesMasterIdLst>
  <p:sldIdLst>
    <p:sldId id="265" r:id="rId6"/>
    <p:sldId id="259" r:id="rId7"/>
  </p:sldIdLst>
  <p:sldSz cx="6858000" cy="9906000" type="A4"/>
  <p:notesSz cx="6805613" cy="9939338"/>
  <p:defaultTextStyle>
    <a:defPPr>
      <a:defRPr lang="ja-JP"/>
    </a:defPPr>
    <a:lvl1pPr marL="0" algn="l" defTabSz="839668" rtl="0" eaLnBrk="1" latinLnBrk="0" hangingPunct="1">
      <a:defRPr kumimoji="1" sz="1653" kern="1200">
        <a:solidFill>
          <a:schemeClr val="tx1"/>
        </a:solidFill>
        <a:latin typeface="+mn-lt"/>
        <a:ea typeface="+mn-ea"/>
        <a:cs typeface="+mn-cs"/>
      </a:defRPr>
    </a:lvl1pPr>
    <a:lvl2pPr marL="419833" algn="l" defTabSz="839668" rtl="0" eaLnBrk="1" latinLnBrk="0" hangingPunct="1">
      <a:defRPr kumimoji="1" sz="1653" kern="1200">
        <a:solidFill>
          <a:schemeClr val="tx1"/>
        </a:solidFill>
        <a:latin typeface="+mn-lt"/>
        <a:ea typeface="+mn-ea"/>
        <a:cs typeface="+mn-cs"/>
      </a:defRPr>
    </a:lvl2pPr>
    <a:lvl3pPr marL="839668" algn="l" defTabSz="839668" rtl="0" eaLnBrk="1" latinLnBrk="0" hangingPunct="1">
      <a:defRPr kumimoji="1" sz="1653" kern="1200">
        <a:solidFill>
          <a:schemeClr val="tx1"/>
        </a:solidFill>
        <a:latin typeface="+mn-lt"/>
        <a:ea typeface="+mn-ea"/>
        <a:cs typeface="+mn-cs"/>
      </a:defRPr>
    </a:lvl3pPr>
    <a:lvl4pPr marL="1259504" algn="l" defTabSz="839668" rtl="0" eaLnBrk="1" latinLnBrk="0" hangingPunct="1">
      <a:defRPr kumimoji="1" sz="1653" kern="1200">
        <a:solidFill>
          <a:schemeClr val="tx1"/>
        </a:solidFill>
        <a:latin typeface="+mn-lt"/>
        <a:ea typeface="+mn-ea"/>
        <a:cs typeface="+mn-cs"/>
      </a:defRPr>
    </a:lvl4pPr>
    <a:lvl5pPr marL="1679338" algn="l" defTabSz="839668" rtl="0" eaLnBrk="1" latinLnBrk="0" hangingPunct="1">
      <a:defRPr kumimoji="1" sz="1653" kern="1200">
        <a:solidFill>
          <a:schemeClr val="tx1"/>
        </a:solidFill>
        <a:latin typeface="+mn-lt"/>
        <a:ea typeface="+mn-ea"/>
        <a:cs typeface="+mn-cs"/>
      </a:defRPr>
    </a:lvl5pPr>
    <a:lvl6pPr marL="2099171" algn="l" defTabSz="839668" rtl="0" eaLnBrk="1" latinLnBrk="0" hangingPunct="1">
      <a:defRPr kumimoji="1" sz="1653" kern="1200">
        <a:solidFill>
          <a:schemeClr val="tx1"/>
        </a:solidFill>
        <a:latin typeface="+mn-lt"/>
        <a:ea typeface="+mn-ea"/>
        <a:cs typeface="+mn-cs"/>
      </a:defRPr>
    </a:lvl6pPr>
    <a:lvl7pPr marL="2519005" algn="l" defTabSz="839668" rtl="0" eaLnBrk="1" latinLnBrk="0" hangingPunct="1">
      <a:defRPr kumimoji="1" sz="1653" kern="1200">
        <a:solidFill>
          <a:schemeClr val="tx1"/>
        </a:solidFill>
        <a:latin typeface="+mn-lt"/>
        <a:ea typeface="+mn-ea"/>
        <a:cs typeface="+mn-cs"/>
      </a:defRPr>
    </a:lvl7pPr>
    <a:lvl8pPr marL="2938841" algn="l" defTabSz="839668" rtl="0" eaLnBrk="1" latinLnBrk="0" hangingPunct="1">
      <a:defRPr kumimoji="1" sz="1653" kern="1200">
        <a:solidFill>
          <a:schemeClr val="tx1"/>
        </a:solidFill>
        <a:latin typeface="+mn-lt"/>
        <a:ea typeface="+mn-ea"/>
        <a:cs typeface="+mn-cs"/>
      </a:defRPr>
    </a:lvl8pPr>
    <a:lvl9pPr marL="3358675" algn="l" defTabSz="839668" rtl="0" eaLnBrk="1" latinLnBrk="0" hangingPunct="1">
      <a:defRPr kumimoji="1" sz="165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2D8D"/>
    <a:srgbClr val="990099"/>
    <a:srgbClr val="CC3399"/>
    <a:srgbClr val="CC0099"/>
    <a:srgbClr val="993366"/>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4660"/>
  </p:normalViewPr>
  <p:slideViewPr>
    <p:cSldViewPr snapToGrid="0">
      <p:cViewPr varScale="1">
        <p:scale>
          <a:sx n="69" d="100"/>
          <a:sy n="69" d="100"/>
        </p:scale>
        <p:origin x="2103" y="5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694425CB-CA0D-4C5F-9B33-86AEA321FEB9}" type="datetimeFigureOut">
              <a:rPr kumimoji="1" lang="ja-JP" altLang="en-US" smtClean="0"/>
              <a:t>2025/1/17</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284A7472-874E-4A05-B613-1D7CC67E612C}" type="slidenum">
              <a:rPr kumimoji="1" lang="ja-JP" altLang="en-US" smtClean="0"/>
              <a:t>‹#›</a:t>
            </a:fld>
            <a:endParaRPr kumimoji="1" lang="ja-JP" altLang="en-US"/>
          </a:p>
        </p:txBody>
      </p:sp>
    </p:spTree>
    <p:extLst>
      <p:ext uri="{BB962C8B-B14F-4D97-AF65-F5344CB8AC3E}">
        <p14:creationId xmlns:p14="http://schemas.microsoft.com/office/powerpoint/2010/main" val="2377496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41749B-57DC-47F0-807A-5D03E1A28A59}"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3728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70"/>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47657" indent="0" algn="ctr">
              <a:buNone/>
              <a:defRPr>
                <a:solidFill>
                  <a:schemeClr val="tx1">
                    <a:tint val="75000"/>
                  </a:schemeClr>
                </a:solidFill>
              </a:defRPr>
            </a:lvl2pPr>
            <a:lvl3pPr marL="895313" indent="0" algn="ctr">
              <a:buNone/>
              <a:defRPr>
                <a:solidFill>
                  <a:schemeClr val="tx1">
                    <a:tint val="75000"/>
                  </a:schemeClr>
                </a:solidFill>
              </a:defRPr>
            </a:lvl3pPr>
            <a:lvl4pPr marL="1342971" indent="0" algn="ctr">
              <a:buNone/>
              <a:defRPr>
                <a:solidFill>
                  <a:schemeClr val="tx1">
                    <a:tint val="75000"/>
                  </a:schemeClr>
                </a:solidFill>
              </a:defRPr>
            </a:lvl4pPr>
            <a:lvl5pPr marL="1790627" indent="0" algn="ctr">
              <a:buNone/>
              <a:defRPr>
                <a:solidFill>
                  <a:schemeClr val="tx1">
                    <a:tint val="75000"/>
                  </a:schemeClr>
                </a:solidFill>
              </a:defRPr>
            </a:lvl5pPr>
            <a:lvl6pPr marL="2238284" indent="0" algn="ctr">
              <a:buNone/>
              <a:defRPr>
                <a:solidFill>
                  <a:schemeClr val="tx1">
                    <a:tint val="75000"/>
                  </a:schemeClr>
                </a:solidFill>
              </a:defRPr>
            </a:lvl6pPr>
            <a:lvl7pPr marL="2685940" indent="0" algn="ctr">
              <a:buNone/>
              <a:defRPr>
                <a:solidFill>
                  <a:schemeClr val="tx1">
                    <a:tint val="75000"/>
                  </a:schemeClr>
                </a:solidFill>
              </a:defRPr>
            </a:lvl7pPr>
            <a:lvl8pPr marL="3133597" indent="0" algn="ctr">
              <a:buNone/>
              <a:defRPr>
                <a:solidFill>
                  <a:schemeClr val="tx1">
                    <a:tint val="75000"/>
                  </a:schemeClr>
                </a:solidFill>
              </a:defRPr>
            </a:lvl8pPr>
            <a:lvl9pPr marL="358125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168074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2045465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8" y="573264"/>
            <a:ext cx="3357563" cy="12208228"/>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3884250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974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04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911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3267859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391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1959">
                <a:solidFill>
                  <a:schemeClr val="tx1">
                    <a:tint val="75000"/>
                  </a:schemeClr>
                </a:solidFill>
              </a:defRPr>
            </a:lvl1pPr>
            <a:lvl2pPr marL="447657" indent="0">
              <a:buNone/>
              <a:defRPr sz="1763">
                <a:solidFill>
                  <a:schemeClr val="tx1">
                    <a:tint val="75000"/>
                  </a:schemeClr>
                </a:solidFill>
              </a:defRPr>
            </a:lvl2pPr>
            <a:lvl3pPr marL="895313" indent="0">
              <a:buNone/>
              <a:defRPr sz="1567">
                <a:solidFill>
                  <a:schemeClr val="tx1">
                    <a:tint val="75000"/>
                  </a:schemeClr>
                </a:solidFill>
              </a:defRPr>
            </a:lvl3pPr>
            <a:lvl4pPr marL="1342971" indent="0">
              <a:buNone/>
              <a:defRPr sz="1371">
                <a:solidFill>
                  <a:schemeClr val="tx1">
                    <a:tint val="75000"/>
                  </a:schemeClr>
                </a:solidFill>
              </a:defRPr>
            </a:lvl4pPr>
            <a:lvl5pPr marL="1790627" indent="0">
              <a:buNone/>
              <a:defRPr sz="1371">
                <a:solidFill>
                  <a:schemeClr val="tx1">
                    <a:tint val="75000"/>
                  </a:schemeClr>
                </a:solidFill>
              </a:defRPr>
            </a:lvl5pPr>
            <a:lvl6pPr marL="2238284" indent="0">
              <a:buNone/>
              <a:defRPr sz="1371">
                <a:solidFill>
                  <a:schemeClr val="tx1">
                    <a:tint val="75000"/>
                  </a:schemeClr>
                </a:solidFill>
              </a:defRPr>
            </a:lvl6pPr>
            <a:lvl7pPr marL="2685940" indent="0">
              <a:buNone/>
              <a:defRPr sz="1371">
                <a:solidFill>
                  <a:schemeClr val="tx1">
                    <a:tint val="75000"/>
                  </a:schemeClr>
                </a:solidFill>
              </a:defRPr>
            </a:lvl7pPr>
            <a:lvl8pPr marL="3133597" indent="0">
              <a:buNone/>
              <a:defRPr sz="1371">
                <a:solidFill>
                  <a:schemeClr val="tx1">
                    <a:tint val="75000"/>
                  </a:schemeClr>
                </a:solidFill>
              </a:defRPr>
            </a:lvl8pPr>
            <a:lvl9pPr marL="3581255" indent="0">
              <a:buNone/>
              <a:defRPr sz="137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134998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338690"/>
            <a:ext cx="2257425" cy="9442804"/>
          </a:xfrm>
        </p:spPr>
        <p:txBody>
          <a:bodyPr/>
          <a:lstStyle>
            <a:lvl1pPr>
              <a:defRPr sz="2741"/>
            </a:lvl1pPr>
            <a:lvl2pPr>
              <a:defRPr sz="2350"/>
            </a:lvl2pPr>
            <a:lvl3pPr>
              <a:defRPr sz="1959"/>
            </a:lvl3pPr>
            <a:lvl4pPr>
              <a:defRPr sz="1763"/>
            </a:lvl4pPr>
            <a:lvl5pPr>
              <a:defRPr sz="1763"/>
            </a:lvl5pPr>
            <a:lvl6pPr>
              <a:defRPr sz="1763"/>
            </a:lvl6pPr>
            <a:lvl7pPr>
              <a:defRPr sz="1763"/>
            </a:lvl7pPr>
            <a:lvl8pPr>
              <a:defRPr sz="1763"/>
            </a:lvl8pPr>
            <a:lvl9pPr>
              <a:defRPr sz="17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3" y="3338690"/>
            <a:ext cx="2257425" cy="9442804"/>
          </a:xfrm>
        </p:spPr>
        <p:txBody>
          <a:bodyPr/>
          <a:lstStyle>
            <a:lvl1pPr>
              <a:defRPr sz="2741"/>
            </a:lvl1pPr>
            <a:lvl2pPr>
              <a:defRPr sz="2350"/>
            </a:lvl2pPr>
            <a:lvl3pPr>
              <a:defRPr sz="1959"/>
            </a:lvl3pPr>
            <a:lvl4pPr>
              <a:defRPr sz="1763"/>
            </a:lvl4pPr>
            <a:lvl5pPr>
              <a:defRPr sz="1763"/>
            </a:lvl5pPr>
            <a:lvl6pPr>
              <a:defRPr sz="1763"/>
            </a:lvl6pPr>
            <a:lvl7pPr>
              <a:defRPr sz="1763"/>
            </a:lvl7pPr>
            <a:lvl8pPr>
              <a:defRPr sz="1763"/>
            </a:lvl8pPr>
            <a:lvl9pPr>
              <a:defRPr sz="17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1518688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700"/>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3" y="2217388"/>
            <a:ext cx="3030141" cy="924101"/>
          </a:xfrm>
        </p:spPr>
        <p:txBody>
          <a:bodyPr anchor="b"/>
          <a:lstStyle>
            <a:lvl1pPr marL="0" indent="0">
              <a:buNone/>
              <a:defRPr sz="2350" b="1"/>
            </a:lvl1pPr>
            <a:lvl2pPr marL="447657" indent="0">
              <a:buNone/>
              <a:defRPr sz="1959" b="1"/>
            </a:lvl2pPr>
            <a:lvl3pPr marL="895313" indent="0">
              <a:buNone/>
              <a:defRPr sz="1763" b="1"/>
            </a:lvl3pPr>
            <a:lvl4pPr marL="1342971" indent="0">
              <a:buNone/>
              <a:defRPr sz="1567" b="1"/>
            </a:lvl4pPr>
            <a:lvl5pPr marL="1790627" indent="0">
              <a:buNone/>
              <a:defRPr sz="1567" b="1"/>
            </a:lvl5pPr>
            <a:lvl6pPr marL="2238284" indent="0">
              <a:buNone/>
              <a:defRPr sz="1567" b="1"/>
            </a:lvl6pPr>
            <a:lvl7pPr marL="2685940" indent="0">
              <a:buNone/>
              <a:defRPr sz="1567" b="1"/>
            </a:lvl7pPr>
            <a:lvl8pPr marL="3133597" indent="0">
              <a:buNone/>
              <a:defRPr sz="1567" b="1"/>
            </a:lvl8pPr>
            <a:lvl9pPr marL="3581255" indent="0">
              <a:buNone/>
              <a:defRPr sz="156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3" y="3141486"/>
            <a:ext cx="3030141" cy="5707416"/>
          </a:xfrm>
        </p:spPr>
        <p:txBody>
          <a:bodyPr/>
          <a:lstStyle>
            <a:lvl1pPr>
              <a:defRPr sz="2350"/>
            </a:lvl1pPr>
            <a:lvl2pPr>
              <a:defRPr sz="1959"/>
            </a:lvl2pPr>
            <a:lvl3pPr>
              <a:defRPr sz="1763"/>
            </a:lvl3pPr>
            <a:lvl4pPr>
              <a:defRPr sz="1567"/>
            </a:lvl4pPr>
            <a:lvl5pPr>
              <a:defRPr sz="1567"/>
            </a:lvl5pPr>
            <a:lvl6pPr>
              <a:defRPr sz="1567"/>
            </a:lvl6pPr>
            <a:lvl7pPr>
              <a:defRPr sz="1567"/>
            </a:lvl7pPr>
            <a:lvl8pPr>
              <a:defRPr sz="1567"/>
            </a:lvl8pPr>
            <a:lvl9pPr>
              <a:defRPr sz="156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2" y="2217388"/>
            <a:ext cx="3031331" cy="924101"/>
          </a:xfrm>
        </p:spPr>
        <p:txBody>
          <a:bodyPr anchor="b"/>
          <a:lstStyle>
            <a:lvl1pPr marL="0" indent="0">
              <a:buNone/>
              <a:defRPr sz="2350" b="1"/>
            </a:lvl1pPr>
            <a:lvl2pPr marL="447657" indent="0">
              <a:buNone/>
              <a:defRPr sz="1959" b="1"/>
            </a:lvl2pPr>
            <a:lvl3pPr marL="895313" indent="0">
              <a:buNone/>
              <a:defRPr sz="1763" b="1"/>
            </a:lvl3pPr>
            <a:lvl4pPr marL="1342971" indent="0">
              <a:buNone/>
              <a:defRPr sz="1567" b="1"/>
            </a:lvl4pPr>
            <a:lvl5pPr marL="1790627" indent="0">
              <a:buNone/>
              <a:defRPr sz="1567" b="1"/>
            </a:lvl5pPr>
            <a:lvl6pPr marL="2238284" indent="0">
              <a:buNone/>
              <a:defRPr sz="1567" b="1"/>
            </a:lvl6pPr>
            <a:lvl7pPr marL="2685940" indent="0">
              <a:buNone/>
              <a:defRPr sz="1567" b="1"/>
            </a:lvl7pPr>
            <a:lvl8pPr marL="3133597" indent="0">
              <a:buNone/>
              <a:defRPr sz="1567" b="1"/>
            </a:lvl8pPr>
            <a:lvl9pPr marL="3581255" indent="0">
              <a:buNone/>
              <a:defRPr sz="156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2" y="3141486"/>
            <a:ext cx="3031331" cy="5707416"/>
          </a:xfrm>
        </p:spPr>
        <p:txBody>
          <a:bodyPr/>
          <a:lstStyle>
            <a:lvl1pPr>
              <a:defRPr sz="2350"/>
            </a:lvl1pPr>
            <a:lvl2pPr>
              <a:defRPr sz="1959"/>
            </a:lvl2pPr>
            <a:lvl3pPr>
              <a:defRPr sz="1763"/>
            </a:lvl3pPr>
            <a:lvl4pPr>
              <a:defRPr sz="1567"/>
            </a:lvl4pPr>
            <a:lvl5pPr>
              <a:defRPr sz="1567"/>
            </a:lvl5pPr>
            <a:lvl6pPr>
              <a:defRPr sz="1567"/>
            </a:lvl6pPr>
            <a:lvl7pPr>
              <a:defRPr sz="1567"/>
            </a:lvl7pPr>
            <a:lvl8pPr>
              <a:defRPr sz="1567"/>
            </a:lvl8pPr>
            <a:lvl9pPr>
              <a:defRPr sz="156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398022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86655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276079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8"/>
            <a:ext cx="2256235" cy="1678517"/>
          </a:xfrm>
        </p:spPr>
        <p:txBody>
          <a:bodyPr anchor="b"/>
          <a:lstStyle>
            <a:lvl1pPr algn="l">
              <a:defRPr sz="1959" b="1"/>
            </a:lvl1pPr>
          </a:lstStyle>
          <a:p>
            <a:r>
              <a:rPr kumimoji="1" lang="ja-JP" altLang="en-US"/>
              <a:t>マスタ タイトルの書式設定</a:t>
            </a:r>
          </a:p>
        </p:txBody>
      </p:sp>
      <p:sp>
        <p:nvSpPr>
          <p:cNvPr id="3" name="コンテンツ プレースホルダ 2"/>
          <p:cNvSpPr>
            <a:spLocks noGrp="1"/>
          </p:cNvSpPr>
          <p:nvPr>
            <p:ph idx="1"/>
          </p:nvPr>
        </p:nvSpPr>
        <p:spPr>
          <a:xfrm>
            <a:off x="2681290" y="394409"/>
            <a:ext cx="3833813" cy="8454497"/>
          </a:xfrm>
        </p:spPr>
        <p:txBody>
          <a:bodyPr/>
          <a:lstStyle>
            <a:lvl1pPr>
              <a:defRPr sz="3133"/>
            </a:lvl1pPr>
            <a:lvl2pPr>
              <a:defRPr sz="2741"/>
            </a:lvl2pPr>
            <a:lvl3pPr>
              <a:defRPr sz="2350"/>
            </a:lvl3pPr>
            <a:lvl4pPr>
              <a:defRPr sz="1959"/>
            </a:lvl4pPr>
            <a:lvl5pPr>
              <a:defRPr sz="1959"/>
            </a:lvl5pPr>
            <a:lvl6pPr>
              <a:defRPr sz="1959"/>
            </a:lvl6pPr>
            <a:lvl7pPr>
              <a:defRPr sz="1959"/>
            </a:lvl7pPr>
            <a:lvl8pPr>
              <a:defRPr sz="1959"/>
            </a:lvl8pPr>
            <a:lvl9pPr>
              <a:defRPr sz="19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4"/>
            <a:ext cx="2256235" cy="6775980"/>
          </a:xfrm>
        </p:spPr>
        <p:txBody>
          <a:bodyPr/>
          <a:lstStyle>
            <a:lvl1pPr marL="0" indent="0">
              <a:buNone/>
              <a:defRPr sz="1371"/>
            </a:lvl1pPr>
            <a:lvl2pPr marL="447657" indent="0">
              <a:buNone/>
              <a:defRPr sz="1174"/>
            </a:lvl2pPr>
            <a:lvl3pPr marL="895313" indent="0">
              <a:buNone/>
              <a:defRPr sz="979"/>
            </a:lvl3pPr>
            <a:lvl4pPr marL="1342971" indent="0">
              <a:buNone/>
              <a:defRPr sz="881"/>
            </a:lvl4pPr>
            <a:lvl5pPr marL="1790627" indent="0">
              <a:buNone/>
              <a:defRPr sz="881"/>
            </a:lvl5pPr>
            <a:lvl6pPr marL="2238284" indent="0">
              <a:buNone/>
              <a:defRPr sz="881"/>
            </a:lvl6pPr>
            <a:lvl7pPr marL="2685940" indent="0">
              <a:buNone/>
              <a:defRPr sz="881"/>
            </a:lvl7pPr>
            <a:lvl8pPr marL="3133597" indent="0">
              <a:buNone/>
              <a:defRPr sz="881"/>
            </a:lvl8pPr>
            <a:lvl9pPr marL="3581255" indent="0">
              <a:buNone/>
              <a:defRPr sz="88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378827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1959"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133"/>
            </a:lvl1pPr>
            <a:lvl2pPr marL="447657" indent="0">
              <a:buNone/>
              <a:defRPr sz="2741"/>
            </a:lvl2pPr>
            <a:lvl3pPr marL="895313" indent="0">
              <a:buNone/>
              <a:defRPr sz="2350"/>
            </a:lvl3pPr>
            <a:lvl4pPr marL="1342971" indent="0">
              <a:buNone/>
              <a:defRPr sz="1959"/>
            </a:lvl4pPr>
            <a:lvl5pPr marL="1790627" indent="0">
              <a:buNone/>
              <a:defRPr sz="1959"/>
            </a:lvl5pPr>
            <a:lvl6pPr marL="2238284" indent="0">
              <a:buNone/>
              <a:defRPr sz="1959"/>
            </a:lvl6pPr>
            <a:lvl7pPr marL="2685940" indent="0">
              <a:buNone/>
              <a:defRPr sz="1959"/>
            </a:lvl7pPr>
            <a:lvl8pPr marL="3133597" indent="0">
              <a:buNone/>
              <a:defRPr sz="1959"/>
            </a:lvl8pPr>
            <a:lvl9pPr marL="3581255" indent="0">
              <a:buNone/>
              <a:defRPr sz="1959"/>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371"/>
            </a:lvl1pPr>
            <a:lvl2pPr marL="447657" indent="0">
              <a:buNone/>
              <a:defRPr sz="1174"/>
            </a:lvl2pPr>
            <a:lvl3pPr marL="895313" indent="0">
              <a:buNone/>
              <a:defRPr sz="979"/>
            </a:lvl3pPr>
            <a:lvl4pPr marL="1342971" indent="0">
              <a:buNone/>
              <a:defRPr sz="881"/>
            </a:lvl4pPr>
            <a:lvl5pPr marL="1790627" indent="0">
              <a:buNone/>
              <a:defRPr sz="881"/>
            </a:lvl5pPr>
            <a:lvl6pPr marL="2238284" indent="0">
              <a:buNone/>
              <a:defRPr sz="881"/>
            </a:lvl6pPr>
            <a:lvl7pPr marL="2685940" indent="0">
              <a:buNone/>
              <a:defRPr sz="881"/>
            </a:lvl7pPr>
            <a:lvl8pPr marL="3133597" indent="0">
              <a:buNone/>
              <a:defRPr sz="881"/>
            </a:lvl8pPr>
            <a:lvl9pPr marL="3581255" indent="0">
              <a:buNone/>
              <a:defRPr sz="88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F55AF9C-E5BC-4214-A6D9-2A256DE1D211}" type="datetimeFigureOut">
              <a:rPr kumimoji="1" lang="ja-JP" altLang="en-US" smtClean="0"/>
              <a:pPr/>
              <a:t>2025/1/17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3A49242-7130-4F20-B39F-812AC250F1BF}" type="slidenum">
              <a:rPr kumimoji="1" lang="ja-JP" altLang="en-US" smtClean="0"/>
              <a:pPr/>
              <a:t>‹#›</a:t>
            </a:fld>
            <a:endParaRPr kumimoji="1" lang="ja-JP" altLang="en-US"/>
          </a:p>
        </p:txBody>
      </p:sp>
    </p:spTree>
    <p:extLst>
      <p:ext uri="{BB962C8B-B14F-4D97-AF65-F5344CB8AC3E}">
        <p14:creationId xmlns:p14="http://schemas.microsoft.com/office/powerpoint/2010/main" val="1435690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6"/>
            <a:ext cx="1600200" cy="527403"/>
          </a:xfrm>
          <a:prstGeom prst="rect">
            <a:avLst/>
          </a:prstGeom>
        </p:spPr>
        <p:txBody>
          <a:bodyPr vert="horz" lIns="91440" tIns="45720" rIns="91440" bIns="45720" rtlCol="0" anchor="ctr"/>
          <a:lstStyle>
            <a:lvl1pPr algn="l">
              <a:defRPr sz="1174">
                <a:solidFill>
                  <a:schemeClr val="tx1">
                    <a:tint val="75000"/>
                  </a:schemeClr>
                </a:solidFill>
              </a:defRPr>
            </a:lvl1pPr>
          </a:lstStyle>
          <a:p>
            <a:fld id="{7F55AF9C-E5BC-4214-A6D9-2A256DE1D211}" type="datetimeFigureOut">
              <a:rPr kumimoji="1" lang="ja-JP" altLang="en-US" smtClean="0"/>
              <a:pPr/>
              <a:t>2025/1/17</a:t>
            </a:fld>
            <a:endParaRPr kumimoji="1" lang="ja-JP" altLang="en-US"/>
          </a:p>
        </p:txBody>
      </p:sp>
      <p:sp>
        <p:nvSpPr>
          <p:cNvPr id="5" name="フッター プレースホルダ 4"/>
          <p:cNvSpPr>
            <a:spLocks noGrp="1"/>
          </p:cNvSpPr>
          <p:nvPr>
            <p:ph type="ftr" sz="quarter" idx="3"/>
          </p:nvPr>
        </p:nvSpPr>
        <p:spPr>
          <a:xfrm>
            <a:off x="2343150" y="9181396"/>
            <a:ext cx="2171700" cy="527403"/>
          </a:xfrm>
          <a:prstGeom prst="rect">
            <a:avLst/>
          </a:prstGeom>
        </p:spPr>
        <p:txBody>
          <a:bodyPr vert="horz" lIns="91440" tIns="45720" rIns="91440" bIns="45720" rtlCol="0" anchor="ctr"/>
          <a:lstStyle>
            <a:lvl1pPr algn="ctr">
              <a:defRPr sz="1174">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3"/>
          </a:xfrm>
          <a:prstGeom prst="rect">
            <a:avLst/>
          </a:prstGeom>
        </p:spPr>
        <p:txBody>
          <a:bodyPr vert="horz" lIns="91440" tIns="45720" rIns="91440" bIns="45720" rtlCol="0" anchor="ctr"/>
          <a:lstStyle>
            <a:lvl1pPr algn="r">
              <a:defRPr sz="1174">
                <a:solidFill>
                  <a:schemeClr val="tx1">
                    <a:tint val="75000"/>
                  </a:schemeClr>
                </a:solidFill>
              </a:defRPr>
            </a:lvl1pPr>
          </a:lstStyle>
          <a:p>
            <a:fld id="{03A49242-7130-4F20-B39F-812AC250F1BF}" type="slidenum">
              <a:rPr kumimoji="1" lang="ja-JP" altLang="en-US" smtClean="0"/>
              <a:pPr/>
              <a:t>‹#›</a:t>
            </a:fld>
            <a:endParaRPr kumimoji="1" lang="ja-JP" altLang="en-US"/>
          </a:p>
        </p:txBody>
      </p:sp>
      <p:pic>
        <p:nvPicPr>
          <p:cNvPr id="9" name="図 8">
            <a:extLst>
              <a:ext uri="{FF2B5EF4-FFF2-40B4-BE49-F238E27FC236}">
                <a16:creationId xmlns:a16="http://schemas.microsoft.com/office/drawing/2014/main" id="{0A340412-B566-29CD-9FFE-7E89EF799940}"/>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 y="4997662"/>
            <a:ext cx="6858003" cy="4908337"/>
          </a:xfrm>
          <a:prstGeom prst="rect">
            <a:avLst/>
          </a:prstGeom>
        </p:spPr>
      </p:pic>
      <p:pic>
        <p:nvPicPr>
          <p:cNvPr id="10" name="図 9">
            <a:extLst>
              <a:ext uri="{FF2B5EF4-FFF2-40B4-BE49-F238E27FC236}">
                <a16:creationId xmlns:a16="http://schemas.microsoft.com/office/drawing/2014/main" id="{15AB3300-333D-9C55-7CF8-F3B6194086D8}"/>
              </a:ext>
            </a:extLst>
          </p:cNvPr>
          <p:cNvPicPr>
            <a:picLocks noChangeAspect="1"/>
          </p:cNvPicPr>
          <p:nvPr userDrawn="1"/>
        </p:nvPicPr>
        <p:blipFill rotWithShape="1">
          <a:blip r:embed="rId14" cstate="print">
            <a:extLst>
              <a:ext uri="{28A0092B-C50C-407E-A947-70E740481C1C}">
                <a14:useLocalDpi xmlns:a14="http://schemas.microsoft.com/office/drawing/2010/main" val="0"/>
              </a:ext>
            </a:extLst>
          </a:blip>
          <a:srcRect t="12963"/>
          <a:stretch/>
        </p:blipFill>
        <p:spPr>
          <a:xfrm>
            <a:off x="-6649" y="0"/>
            <a:ext cx="6860137" cy="1861050"/>
          </a:xfrm>
          <a:prstGeom prst="rect">
            <a:avLst/>
          </a:prstGeom>
        </p:spPr>
      </p:pic>
    </p:spTree>
    <p:extLst>
      <p:ext uri="{BB962C8B-B14F-4D97-AF65-F5344CB8AC3E}">
        <p14:creationId xmlns:p14="http://schemas.microsoft.com/office/powerpoint/2010/main" val="308858130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defTabSz="895313" rtl="0" eaLnBrk="1" latinLnBrk="0" hangingPunct="1">
        <a:spcBef>
          <a:spcPct val="0"/>
        </a:spcBef>
        <a:buNone/>
        <a:defRPr kumimoji="1" sz="4308" kern="1200">
          <a:solidFill>
            <a:schemeClr val="tx1"/>
          </a:solidFill>
          <a:latin typeface="+mj-lt"/>
          <a:ea typeface="+mj-ea"/>
          <a:cs typeface="+mj-cs"/>
        </a:defRPr>
      </a:lvl1pPr>
    </p:titleStyle>
    <p:bodyStyle>
      <a:lvl1pPr marL="335743" indent="-335743" algn="l" defTabSz="895313" rtl="0" eaLnBrk="1" latinLnBrk="0" hangingPunct="1">
        <a:spcBef>
          <a:spcPct val="20000"/>
        </a:spcBef>
        <a:buFont typeface="Arial" pitchFamily="34" charset="0"/>
        <a:buChar char="•"/>
        <a:defRPr kumimoji="1" sz="3133" kern="1200">
          <a:solidFill>
            <a:schemeClr val="tx1"/>
          </a:solidFill>
          <a:latin typeface="+mn-lt"/>
          <a:ea typeface="+mn-ea"/>
          <a:cs typeface="+mn-cs"/>
        </a:defRPr>
      </a:lvl1pPr>
      <a:lvl2pPr marL="727442" indent="-279785" algn="l" defTabSz="895313" rtl="0" eaLnBrk="1" latinLnBrk="0" hangingPunct="1">
        <a:spcBef>
          <a:spcPct val="20000"/>
        </a:spcBef>
        <a:buFont typeface="Arial" pitchFamily="34" charset="0"/>
        <a:buChar char="–"/>
        <a:defRPr kumimoji="1" sz="2741" kern="1200">
          <a:solidFill>
            <a:schemeClr val="tx1"/>
          </a:solidFill>
          <a:latin typeface="+mn-lt"/>
          <a:ea typeface="+mn-ea"/>
          <a:cs typeface="+mn-cs"/>
        </a:defRPr>
      </a:lvl2pPr>
      <a:lvl3pPr marL="1119142" indent="-223829" algn="l" defTabSz="895313" rtl="0" eaLnBrk="1" latinLnBrk="0" hangingPunct="1">
        <a:spcBef>
          <a:spcPct val="20000"/>
        </a:spcBef>
        <a:buFont typeface="Arial" pitchFamily="34" charset="0"/>
        <a:buChar char="•"/>
        <a:defRPr kumimoji="1" sz="2350" kern="1200">
          <a:solidFill>
            <a:schemeClr val="tx1"/>
          </a:solidFill>
          <a:latin typeface="+mn-lt"/>
          <a:ea typeface="+mn-ea"/>
          <a:cs typeface="+mn-cs"/>
        </a:defRPr>
      </a:lvl3pPr>
      <a:lvl4pPr marL="1566798" indent="-223829" algn="l" defTabSz="895313" rtl="0" eaLnBrk="1" latinLnBrk="0" hangingPunct="1">
        <a:spcBef>
          <a:spcPct val="20000"/>
        </a:spcBef>
        <a:buFont typeface="Arial" pitchFamily="34" charset="0"/>
        <a:buChar char="–"/>
        <a:defRPr kumimoji="1" sz="1959" kern="1200">
          <a:solidFill>
            <a:schemeClr val="tx1"/>
          </a:solidFill>
          <a:latin typeface="+mn-lt"/>
          <a:ea typeface="+mn-ea"/>
          <a:cs typeface="+mn-cs"/>
        </a:defRPr>
      </a:lvl4pPr>
      <a:lvl5pPr marL="2014455" indent="-223829" algn="l" defTabSz="895313" rtl="0" eaLnBrk="1" latinLnBrk="0" hangingPunct="1">
        <a:spcBef>
          <a:spcPct val="20000"/>
        </a:spcBef>
        <a:buFont typeface="Arial" pitchFamily="34" charset="0"/>
        <a:buChar char="»"/>
        <a:defRPr kumimoji="1" sz="1959" kern="1200">
          <a:solidFill>
            <a:schemeClr val="tx1"/>
          </a:solidFill>
          <a:latin typeface="+mn-lt"/>
          <a:ea typeface="+mn-ea"/>
          <a:cs typeface="+mn-cs"/>
        </a:defRPr>
      </a:lvl5pPr>
      <a:lvl6pPr marL="2462113" indent="-223829" algn="l" defTabSz="895313" rtl="0" eaLnBrk="1" latinLnBrk="0" hangingPunct="1">
        <a:spcBef>
          <a:spcPct val="20000"/>
        </a:spcBef>
        <a:buFont typeface="Arial" pitchFamily="34" charset="0"/>
        <a:buChar char="•"/>
        <a:defRPr kumimoji="1" sz="1959" kern="1200">
          <a:solidFill>
            <a:schemeClr val="tx1"/>
          </a:solidFill>
          <a:latin typeface="+mn-lt"/>
          <a:ea typeface="+mn-ea"/>
          <a:cs typeface="+mn-cs"/>
        </a:defRPr>
      </a:lvl6pPr>
      <a:lvl7pPr marL="2909769" indent="-223829" algn="l" defTabSz="895313" rtl="0" eaLnBrk="1" latinLnBrk="0" hangingPunct="1">
        <a:spcBef>
          <a:spcPct val="20000"/>
        </a:spcBef>
        <a:buFont typeface="Arial" pitchFamily="34" charset="0"/>
        <a:buChar char="•"/>
        <a:defRPr kumimoji="1" sz="1959" kern="1200">
          <a:solidFill>
            <a:schemeClr val="tx1"/>
          </a:solidFill>
          <a:latin typeface="+mn-lt"/>
          <a:ea typeface="+mn-ea"/>
          <a:cs typeface="+mn-cs"/>
        </a:defRPr>
      </a:lvl7pPr>
      <a:lvl8pPr marL="3357426" indent="-223829" algn="l" defTabSz="895313" rtl="0" eaLnBrk="1" latinLnBrk="0" hangingPunct="1">
        <a:spcBef>
          <a:spcPct val="20000"/>
        </a:spcBef>
        <a:buFont typeface="Arial" pitchFamily="34" charset="0"/>
        <a:buChar char="•"/>
        <a:defRPr kumimoji="1" sz="1959" kern="1200">
          <a:solidFill>
            <a:schemeClr val="tx1"/>
          </a:solidFill>
          <a:latin typeface="+mn-lt"/>
          <a:ea typeface="+mn-ea"/>
          <a:cs typeface="+mn-cs"/>
        </a:defRPr>
      </a:lvl8pPr>
      <a:lvl9pPr marL="3805082" indent="-223829" algn="l" defTabSz="895313" rtl="0" eaLnBrk="1" latinLnBrk="0" hangingPunct="1">
        <a:spcBef>
          <a:spcPct val="20000"/>
        </a:spcBef>
        <a:buFont typeface="Arial" pitchFamily="34" charset="0"/>
        <a:buChar char="•"/>
        <a:defRPr kumimoji="1" sz="1959" kern="1200">
          <a:solidFill>
            <a:schemeClr val="tx1"/>
          </a:solidFill>
          <a:latin typeface="+mn-lt"/>
          <a:ea typeface="+mn-ea"/>
          <a:cs typeface="+mn-cs"/>
        </a:defRPr>
      </a:lvl9pPr>
    </p:bodyStyle>
    <p:otherStyle>
      <a:defPPr>
        <a:defRPr lang="ja-JP"/>
      </a:defPPr>
      <a:lvl1pPr marL="0" algn="l" defTabSz="895313" rtl="0" eaLnBrk="1" latinLnBrk="0" hangingPunct="1">
        <a:defRPr kumimoji="1" sz="1763" kern="1200">
          <a:solidFill>
            <a:schemeClr val="tx1"/>
          </a:solidFill>
          <a:latin typeface="+mn-lt"/>
          <a:ea typeface="+mn-ea"/>
          <a:cs typeface="+mn-cs"/>
        </a:defRPr>
      </a:lvl1pPr>
      <a:lvl2pPr marL="447657" algn="l" defTabSz="895313" rtl="0" eaLnBrk="1" latinLnBrk="0" hangingPunct="1">
        <a:defRPr kumimoji="1" sz="1763" kern="1200">
          <a:solidFill>
            <a:schemeClr val="tx1"/>
          </a:solidFill>
          <a:latin typeface="+mn-lt"/>
          <a:ea typeface="+mn-ea"/>
          <a:cs typeface="+mn-cs"/>
        </a:defRPr>
      </a:lvl2pPr>
      <a:lvl3pPr marL="895313" algn="l" defTabSz="895313" rtl="0" eaLnBrk="1" latinLnBrk="0" hangingPunct="1">
        <a:defRPr kumimoji="1" sz="1763" kern="1200">
          <a:solidFill>
            <a:schemeClr val="tx1"/>
          </a:solidFill>
          <a:latin typeface="+mn-lt"/>
          <a:ea typeface="+mn-ea"/>
          <a:cs typeface="+mn-cs"/>
        </a:defRPr>
      </a:lvl3pPr>
      <a:lvl4pPr marL="1342971" algn="l" defTabSz="895313" rtl="0" eaLnBrk="1" latinLnBrk="0" hangingPunct="1">
        <a:defRPr kumimoji="1" sz="1763" kern="1200">
          <a:solidFill>
            <a:schemeClr val="tx1"/>
          </a:solidFill>
          <a:latin typeface="+mn-lt"/>
          <a:ea typeface="+mn-ea"/>
          <a:cs typeface="+mn-cs"/>
        </a:defRPr>
      </a:lvl4pPr>
      <a:lvl5pPr marL="1790627" algn="l" defTabSz="895313" rtl="0" eaLnBrk="1" latinLnBrk="0" hangingPunct="1">
        <a:defRPr kumimoji="1" sz="1763" kern="1200">
          <a:solidFill>
            <a:schemeClr val="tx1"/>
          </a:solidFill>
          <a:latin typeface="+mn-lt"/>
          <a:ea typeface="+mn-ea"/>
          <a:cs typeface="+mn-cs"/>
        </a:defRPr>
      </a:lvl5pPr>
      <a:lvl6pPr marL="2238284" algn="l" defTabSz="895313" rtl="0" eaLnBrk="1" latinLnBrk="0" hangingPunct="1">
        <a:defRPr kumimoji="1" sz="1763" kern="1200">
          <a:solidFill>
            <a:schemeClr val="tx1"/>
          </a:solidFill>
          <a:latin typeface="+mn-lt"/>
          <a:ea typeface="+mn-ea"/>
          <a:cs typeface="+mn-cs"/>
        </a:defRPr>
      </a:lvl6pPr>
      <a:lvl7pPr marL="2685940" algn="l" defTabSz="895313" rtl="0" eaLnBrk="1" latinLnBrk="0" hangingPunct="1">
        <a:defRPr kumimoji="1" sz="1763" kern="1200">
          <a:solidFill>
            <a:schemeClr val="tx1"/>
          </a:solidFill>
          <a:latin typeface="+mn-lt"/>
          <a:ea typeface="+mn-ea"/>
          <a:cs typeface="+mn-cs"/>
        </a:defRPr>
      </a:lvl7pPr>
      <a:lvl8pPr marL="3133597" algn="l" defTabSz="895313" rtl="0" eaLnBrk="1" latinLnBrk="0" hangingPunct="1">
        <a:defRPr kumimoji="1" sz="1763" kern="1200">
          <a:solidFill>
            <a:schemeClr val="tx1"/>
          </a:solidFill>
          <a:latin typeface="+mn-lt"/>
          <a:ea typeface="+mn-ea"/>
          <a:cs typeface="+mn-cs"/>
        </a:defRPr>
      </a:lvl8pPr>
      <a:lvl9pPr marL="3581255" algn="l" defTabSz="895313" rtl="0" eaLnBrk="1" latinLnBrk="0" hangingPunct="1">
        <a:defRPr kumimoji="1" sz="176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536180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6">
            <a:extLst>
              <a:ext uri="{FF2B5EF4-FFF2-40B4-BE49-F238E27FC236}">
                <a16:creationId xmlns:a16="http://schemas.microsoft.com/office/drawing/2014/main" id="{6A45935D-4F9D-412B-AF59-51094619513A}"/>
              </a:ext>
            </a:extLst>
          </p:cNvPr>
          <p:cNvSpPr txBox="1">
            <a:spLocks noChangeArrowheads="1"/>
          </p:cNvSpPr>
          <p:nvPr/>
        </p:nvSpPr>
        <p:spPr bwMode="auto">
          <a:xfrm>
            <a:off x="368483" y="256254"/>
            <a:ext cx="622145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839668" rtl="0" eaLnBrk="1" fontAlgn="base" latinLnBrk="0" hangingPunct="1">
              <a:lnSpc>
                <a:spcPct val="100000"/>
              </a:lnSpc>
              <a:spcBef>
                <a:spcPct val="0"/>
              </a:spcBef>
              <a:spcAft>
                <a:spcPct val="0"/>
              </a:spcAft>
              <a:buClrTx/>
              <a:buSzTx/>
              <a:buFontTx/>
              <a:buNone/>
              <a:tabLst/>
              <a:defRPr/>
            </a:pPr>
            <a:r>
              <a:rPr lang="ja-JP" altLang="en-US" b="1" dirty="0">
                <a:solidFill>
                  <a:prstClr val="white"/>
                </a:solidFill>
                <a:latin typeface="Meiryo UI" panose="020B0604030504040204" pitchFamily="50" charset="-128"/>
                <a:ea typeface="Meiryo UI" panose="020B0604030504040204" pitchFamily="50" charset="-128"/>
              </a:rPr>
              <a:t>疼痛診療セミナー </a:t>
            </a:r>
            <a:r>
              <a:rPr lang="en-US" altLang="ja-JP" b="1" dirty="0">
                <a:solidFill>
                  <a:prstClr val="white"/>
                </a:solidFill>
                <a:latin typeface="Meiryo UI" panose="020B0604030504040204" pitchFamily="50" charset="-128"/>
                <a:ea typeface="Meiryo UI" panose="020B0604030504040204" pitchFamily="50" charset="-128"/>
              </a:rPr>
              <a:t>in </a:t>
            </a:r>
            <a:r>
              <a:rPr lang="ja-JP" altLang="en-US" b="1" dirty="0">
                <a:solidFill>
                  <a:prstClr val="white"/>
                </a:solidFill>
                <a:latin typeface="Meiryo UI" panose="020B0604030504040204" pitchFamily="50" charset="-128"/>
                <a:ea typeface="Meiryo UI" panose="020B0604030504040204" pitchFamily="50" charset="-128"/>
              </a:rPr>
              <a:t>沖縄</a:t>
            </a:r>
            <a:endParaRPr kumimoji="1"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 name="Text Box 11">
            <a:extLst>
              <a:ext uri="{FF2B5EF4-FFF2-40B4-BE49-F238E27FC236}">
                <a16:creationId xmlns:a16="http://schemas.microsoft.com/office/drawing/2014/main" id="{5976E287-E239-410F-9BB3-675F13D40541}"/>
              </a:ext>
            </a:extLst>
          </p:cNvPr>
          <p:cNvSpPr txBox="1">
            <a:spLocks noChangeArrowheads="1"/>
          </p:cNvSpPr>
          <p:nvPr/>
        </p:nvSpPr>
        <p:spPr bwMode="auto">
          <a:xfrm>
            <a:off x="112997" y="7771506"/>
            <a:ext cx="6592940" cy="1850635"/>
          </a:xfrm>
          <a:prstGeom prst="rect">
            <a:avLst/>
          </a:prstGeom>
          <a:noFill/>
          <a:ln w="9525">
            <a:noFill/>
            <a:miter lim="800000"/>
            <a:headEnd/>
            <a:tailEnd/>
          </a:ln>
          <a:effec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事前登録　</a:t>
            </a:r>
            <a:endParaRPr kumimoji="0" lang="en-US" altLang="ja-JP" sz="18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オンライン参加／現地参加／単位ご希望の方</a:t>
            </a:r>
            <a:endParaRPr kumimoji="0"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二次元コード、もしくは下記アドレスより申込ご連絡をお願いいたします。</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https://us02web.zoom.us/webinar/register/WN_6uVD59zNSWu2Ol4V0xwHNA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（第一三共株式会社　西脇　正和　電話：</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090-6940-4748</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当講演会は医薬品の情報提供を含むため、聴講対象者をご所属の医師・薬剤師・看護師に限定しています。</a:t>
            </a:r>
            <a:endPar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※Invitation</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の転送・開示、</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Web</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講演会の内容の開示並びに事前申込の利用者以外の方を参加させることはお控えください。</a:t>
            </a:r>
            <a:endParaRPr lang="en-US" altLang="ja-JP" sz="1226" b="1" kern="0" dirty="0">
              <a:solidFill>
                <a:srgbClr val="0C2D8D"/>
              </a:solidFill>
              <a:latin typeface="Meiryo UI" panose="020B0604030504040204" pitchFamily="50" charset="-128"/>
              <a:ea typeface="Meiryo UI" panose="020B0604030504040204" pitchFamily="50" charset="-128"/>
            </a:endParaRPr>
          </a:p>
          <a:p>
            <a:pPr marL="0" marR="0" lvl="0" indent="0" algn="l" defTabSz="839668" rtl="0" eaLnBrk="1" fontAlgn="base" latinLnBrk="0" hangingPunct="1">
              <a:lnSpc>
                <a:spcPct val="100000"/>
              </a:lnSpc>
              <a:spcBef>
                <a:spcPct val="0"/>
              </a:spcBef>
              <a:spcAft>
                <a:spcPct val="0"/>
              </a:spcAft>
              <a:buClrTx/>
              <a:buSzTx/>
              <a:buFontTx/>
              <a:buNone/>
              <a:tabLst/>
              <a:defRPr/>
            </a:pPr>
            <a:endParaRPr kumimoji="1" lang="en-US" altLang="ja-JP" sz="1226" b="1" i="0" u="none" strike="noStrike" kern="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cs typeface="+mn-cs"/>
            </a:endParaRPr>
          </a:p>
        </p:txBody>
      </p:sp>
      <p:sp>
        <p:nvSpPr>
          <p:cNvPr id="13" name="Text Box 12">
            <a:extLst>
              <a:ext uri="{FF2B5EF4-FFF2-40B4-BE49-F238E27FC236}">
                <a16:creationId xmlns:a16="http://schemas.microsoft.com/office/drawing/2014/main" id="{75B49B02-EA92-47D9-82D5-92EEE8BA5A16}"/>
              </a:ext>
            </a:extLst>
          </p:cNvPr>
          <p:cNvSpPr txBox="1">
            <a:spLocks noChangeArrowheads="1"/>
          </p:cNvSpPr>
          <p:nvPr/>
        </p:nvSpPr>
        <p:spPr bwMode="auto">
          <a:xfrm>
            <a:off x="318273" y="9365085"/>
            <a:ext cx="62214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839668" rtl="0" eaLnBrk="1" fontAlgn="base" latinLnBrk="0" hangingPunct="1">
              <a:lnSpc>
                <a:spcPct val="100000"/>
              </a:lnSpc>
              <a:spcBef>
                <a:spcPct val="0"/>
              </a:spcBef>
              <a:spcAft>
                <a:spcPct val="0"/>
              </a:spcAft>
              <a:buClrTx/>
              <a:buSzTx/>
              <a:buFontTx/>
              <a:buNone/>
              <a:tabLst/>
              <a:defRPr/>
            </a:pPr>
            <a:r>
              <a:rPr lang="ja-JP" altLang="en-US" sz="1600" b="1" dirty="0">
                <a:solidFill>
                  <a:srgbClr val="0C2D8D"/>
                </a:solidFill>
                <a:latin typeface="Meiryo UI" panose="020B0604030504040204" pitchFamily="50" charset="-128"/>
                <a:ea typeface="Meiryo UI" panose="020B0604030504040204" pitchFamily="50" charset="-128"/>
              </a:rPr>
              <a:t>共催</a:t>
            </a:r>
            <a:r>
              <a:rPr kumimoji="1" lang="ja-JP" altLang="en-US" sz="16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cs typeface="+mn-cs"/>
              </a:rPr>
              <a:t>　</a:t>
            </a:r>
            <a:r>
              <a:rPr kumimoji="1" lang="ja-JP" altLang="en-US" sz="16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沖縄県病院薬剤師会／</a:t>
            </a:r>
            <a:r>
              <a:rPr kumimoji="1" lang="ja-JP" altLang="en-US" sz="16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cs typeface="+mn-cs"/>
              </a:rPr>
              <a:t>第一三共株式会社</a:t>
            </a:r>
          </a:p>
        </p:txBody>
      </p:sp>
      <p:sp>
        <p:nvSpPr>
          <p:cNvPr id="4" name="角丸四角形 42">
            <a:extLst>
              <a:ext uri="{FF2B5EF4-FFF2-40B4-BE49-F238E27FC236}">
                <a16:creationId xmlns:a16="http://schemas.microsoft.com/office/drawing/2014/main" id="{0839C2FE-FA4C-4530-714D-7BA42E4FBAB7}"/>
              </a:ext>
            </a:extLst>
          </p:cNvPr>
          <p:cNvSpPr/>
          <p:nvPr/>
        </p:nvSpPr>
        <p:spPr>
          <a:xfrm>
            <a:off x="229848" y="4386292"/>
            <a:ext cx="822882" cy="358865"/>
          </a:xfrm>
          <a:prstGeom prst="roundRect">
            <a:avLst/>
          </a:prstGeom>
          <a:solidFill>
            <a:srgbClr val="2F2C8D"/>
          </a:solidFill>
          <a:ln w="12700" cap="flat" cmpd="sng" algn="ctr">
            <a:solidFill>
              <a:srgbClr val="0C2D8D"/>
            </a:solidFill>
            <a:prstDash val="solid"/>
            <a:miter lim="800000"/>
          </a:ln>
          <a:effectLst/>
        </p:spPr>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marL="0" marR="0" lvl="0" indent="0" algn="ctr" defTabSz="914334"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rPr>
              <a:t>座　長</a:t>
            </a:r>
          </a:p>
        </p:txBody>
      </p:sp>
      <p:sp>
        <p:nvSpPr>
          <p:cNvPr id="5" name="角丸四角形 42">
            <a:extLst>
              <a:ext uri="{FF2B5EF4-FFF2-40B4-BE49-F238E27FC236}">
                <a16:creationId xmlns:a16="http://schemas.microsoft.com/office/drawing/2014/main" id="{A1EA17D8-494E-4BE1-3ADA-5292F2D2732D}"/>
              </a:ext>
            </a:extLst>
          </p:cNvPr>
          <p:cNvSpPr/>
          <p:nvPr/>
        </p:nvSpPr>
        <p:spPr>
          <a:xfrm>
            <a:off x="243918" y="6005510"/>
            <a:ext cx="822882" cy="397567"/>
          </a:xfrm>
          <a:prstGeom prst="roundRect">
            <a:avLst/>
          </a:prstGeom>
          <a:solidFill>
            <a:srgbClr val="2F2C8D"/>
          </a:solidFill>
          <a:ln w="12700" cap="flat" cmpd="sng" algn="ctr">
            <a:solidFill>
              <a:srgbClr val="0C2D8D"/>
            </a:solidFill>
            <a:prstDash val="solid"/>
            <a:miter lim="800000"/>
          </a:ln>
          <a:effectLst/>
        </p:spPr>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marL="0" marR="0" lvl="0" indent="0" algn="ctr" defTabSz="914334"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rPr>
              <a:t>演　題</a:t>
            </a:r>
          </a:p>
        </p:txBody>
      </p:sp>
      <p:sp>
        <p:nvSpPr>
          <p:cNvPr id="32" name="テキスト ボックス 31">
            <a:extLst>
              <a:ext uri="{FF2B5EF4-FFF2-40B4-BE49-F238E27FC236}">
                <a16:creationId xmlns:a16="http://schemas.microsoft.com/office/drawing/2014/main" id="{82C26A3C-AF6E-D530-F61D-22E1683203E5}"/>
              </a:ext>
            </a:extLst>
          </p:cNvPr>
          <p:cNvSpPr txBox="1"/>
          <p:nvPr/>
        </p:nvSpPr>
        <p:spPr>
          <a:xfrm>
            <a:off x="1307535" y="4386292"/>
            <a:ext cx="5180301" cy="692497"/>
          </a:xfrm>
          <a:prstGeom prst="rect">
            <a:avLst/>
          </a:prstGeom>
          <a:noFill/>
        </p:spPr>
        <p:txBody>
          <a:bodyPr wrap="square" lIns="0" tIns="0" rIns="0" bIns="0" rtlCol="0">
            <a:spAutoFit/>
          </a:bodyPr>
          <a:lstStyle/>
          <a:p>
            <a:pPr marL="0" marR="0" lvl="0" indent="0" algn="l" defTabSz="839668" rtl="0" eaLnBrk="1" fontAlgn="auto" latinLnBrk="0" hangingPunct="1">
              <a:lnSpc>
                <a:spcPct val="100000"/>
              </a:lnSpc>
              <a:spcBef>
                <a:spcPts val="0"/>
              </a:spcBef>
              <a:spcAft>
                <a:spcPts val="0"/>
              </a:spcAft>
              <a:buClrTx/>
              <a:buSzTx/>
              <a:buFontTx/>
              <a:buNone/>
              <a:tabLst/>
              <a:defRPr/>
            </a:pPr>
            <a:r>
              <a:rPr lang="ja-JP" altLang="en-US" sz="2000"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沖縄</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リハビリテーションセンター病院　</a:t>
            </a:r>
            <a:endParaRPr lang="en-US" altLang="ja-JP" sz="2000" b="1" dirty="0">
              <a:latin typeface="Meiryo UI" panose="020B0604030504040204" pitchFamily="50" charset="-128"/>
              <a:ea typeface="Meiryo UI" panose="020B0604030504040204" pitchFamily="50" charset="-128"/>
            </a:endParaRPr>
          </a:p>
          <a:p>
            <a:pPr marL="0" marR="0" lvl="0" indent="0" algn="l" defTabSz="839668" rtl="0" eaLnBrk="1" fontAlgn="auto" latinLnBrk="0" hangingPunct="1">
              <a:lnSpc>
                <a:spcPct val="100000"/>
              </a:lnSpc>
              <a:spcBef>
                <a:spcPts val="0"/>
              </a:spcBef>
              <a:spcAft>
                <a:spcPts val="0"/>
              </a:spcAft>
              <a:buClrTx/>
              <a:buSzTx/>
              <a:buFontTx/>
              <a:buNone/>
              <a:tabLst/>
              <a:defRPr/>
            </a:pPr>
            <a:r>
              <a:rPr lang="en-US" altLang="ja-JP" sz="2000"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整形外科　部長  </a:t>
            </a:r>
            <a:r>
              <a:rPr lang="ja-JP" altLang="en-US" sz="2500" b="1" dirty="0">
                <a:latin typeface="Meiryo UI" panose="020B0604030504040204" pitchFamily="50" charset="-128"/>
                <a:ea typeface="Meiryo UI" panose="020B0604030504040204" pitchFamily="50" charset="-128"/>
              </a:rPr>
              <a:t>大嶺　啓</a:t>
            </a:r>
            <a:r>
              <a:rPr kumimoji="1" lang="ja-JP" altLang="en-US" sz="2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先生</a:t>
            </a:r>
            <a:r>
              <a:rPr kumimoji="1" lang="ja-JP" altLang="en-US" sz="18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p>
        </p:txBody>
      </p:sp>
      <p:sp>
        <p:nvSpPr>
          <p:cNvPr id="34" name="角丸四角形 42">
            <a:extLst>
              <a:ext uri="{FF2B5EF4-FFF2-40B4-BE49-F238E27FC236}">
                <a16:creationId xmlns:a16="http://schemas.microsoft.com/office/drawing/2014/main" id="{78774CC9-E14A-7A15-494B-C8967D2609A4}"/>
              </a:ext>
            </a:extLst>
          </p:cNvPr>
          <p:cNvSpPr/>
          <p:nvPr/>
        </p:nvSpPr>
        <p:spPr>
          <a:xfrm>
            <a:off x="234538" y="5248136"/>
            <a:ext cx="822882" cy="397567"/>
          </a:xfrm>
          <a:prstGeom prst="roundRect">
            <a:avLst/>
          </a:prstGeom>
          <a:solidFill>
            <a:srgbClr val="2F2C8D"/>
          </a:solidFill>
          <a:ln w="12700" cap="flat" cmpd="sng" algn="ctr">
            <a:solidFill>
              <a:srgbClr val="0C2D8D"/>
            </a:solidFill>
            <a:prstDash val="solid"/>
            <a:miter lim="800000"/>
          </a:ln>
          <a:effectLst/>
        </p:spPr>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marL="0" marR="0" lvl="0" indent="0" algn="ctr" defTabSz="914334"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メイリオ" panose="020B0604030504040204" pitchFamily="50" charset="-128"/>
              </a:rPr>
              <a:t>演　者</a:t>
            </a:r>
          </a:p>
        </p:txBody>
      </p:sp>
      <p:sp>
        <p:nvSpPr>
          <p:cNvPr id="35" name="テキスト ボックス 34">
            <a:extLst>
              <a:ext uri="{FF2B5EF4-FFF2-40B4-BE49-F238E27FC236}">
                <a16:creationId xmlns:a16="http://schemas.microsoft.com/office/drawing/2014/main" id="{1F7E346C-96EC-58CF-68A6-4E98E74FA849}"/>
              </a:ext>
            </a:extLst>
          </p:cNvPr>
          <p:cNvSpPr txBox="1"/>
          <p:nvPr/>
        </p:nvSpPr>
        <p:spPr>
          <a:xfrm>
            <a:off x="1274982" y="5289816"/>
            <a:ext cx="5212854" cy="692497"/>
          </a:xfrm>
          <a:prstGeom prst="rect">
            <a:avLst/>
          </a:prstGeom>
          <a:noFill/>
        </p:spPr>
        <p:txBody>
          <a:bodyPr wrap="square" lIns="0" tIns="0" rIns="0" bIns="0" rtlCol="0">
            <a:spAutoFit/>
          </a:bodyPr>
          <a:lstStyle/>
          <a:p>
            <a:pPr marL="0" marR="0" lvl="0" indent="0" algn="l" defTabSz="839668" rtl="0" eaLnBrk="1" fontAlgn="auto" latinLnBrk="0" hangingPunct="1">
              <a:lnSpc>
                <a:spcPct val="100000"/>
              </a:lnSpc>
              <a:spcBef>
                <a:spcPts val="0"/>
              </a:spcBef>
              <a:spcAft>
                <a:spcPts val="0"/>
              </a:spcAft>
              <a:buClrTx/>
              <a:buSzTx/>
              <a:buFontTx/>
              <a:buNone/>
              <a:tabLst/>
              <a:defRPr/>
            </a:pPr>
            <a:r>
              <a:rPr lang="ja-JP" altLang="en-US" sz="2000"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琉球大学大学院医学研究科　麻酔科学講座</a:t>
            </a:r>
            <a:endParaRPr lang="en-US" altLang="ja-JP" sz="2000" b="1" dirty="0">
              <a:latin typeface="Meiryo UI" panose="020B0604030504040204" pitchFamily="50" charset="-128"/>
              <a:ea typeface="Meiryo UI" panose="020B0604030504040204" pitchFamily="50" charset="-128"/>
            </a:endParaRPr>
          </a:p>
          <a:p>
            <a:pPr marL="0" marR="0" lvl="0" indent="0" algn="l" defTabSz="839668" rtl="0" eaLnBrk="1" fontAlgn="auto" latinLnBrk="0" hangingPunct="1">
              <a:lnSpc>
                <a:spcPct val="100000"/>
              </a:lnSpc>
              <a:spcBef>
                <a:spcPts val="0"/>
              </a:spcBef>
              <a:spcAft>
                <a:spcPts val="0"/>
              </a:spcAft>
              <a:buClrTx/>
              <a:buSzTx/>
              <a:buFontTx/>
              <a:buNone/>
              <a:tabLst/>
              <a:defRPr/>
            </a:pP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准教授</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lang="ja-JP" altLang="en-US" sz="2500" b="1" dirty="0">
                <a:latin typeface="Meiryo UI" panose="020B0604030504040204" pitchFamily="50" charset="-128"/>
                <a:ea typeface="Meiryo UI" panose="020B0604030504040204" pitchFamily="50" charset="-128"/>
              </a:rPr>
              <a:t>中村　清哉</a:t>
            </a:r>
            <a:r>
              <a:rPr lang="ja-JP" altLang="en-US" sz="2400" b="1" dirty="0">
                <a:latin typeface="Meiryo UI" panose="020B0604030504040204" pitchFamily="50" charset="-128"/>
                <a:ea typeface="Meiryo UI" panose="020B0604030504040204" pitchFamily="50" charset="-128"/>
              </a:rPr>
              <a:t> </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先生</a:t>
            </a:r>
          </a:p>
        </p:txBody>
      </p:sp>
      <p:sp>
        <p:nvSpPr>
          <p:cNvPr id="37" name="テキスト ボックス 36">
            <a:extLst>
              <a:ext uri="{FF2B5EF4-FFF2-40B4-BE49-F238E27FC236}">
                <a16:creationId xmlns:a16="http://schemas.microsoft.com/office/drawing/2014/main" id="{5F06EB1C-5231-DB9C-2C22-6659953E8943}"/>
              </a:ext>
            </a:extLst>
          </p:cNvPr>
          <p:cNvSpPr txBox="1"/>
          <p:nvPr/>
        </p:nvSpPr>
        <p:spPr>
          <a:xfrm>
            <a:off x="412199" y="2153677"/>
            <a:ext cx="6445801" cy="1723549"/>
          </a:xfrm>
          <a:prstGeom prst="rect">
            <a:avLst/>
          </a:prstGeom>
          <a:noFill/>
        </p:spPr>
        <p:txBody>
          <a:bodyPr wrap="square" lIns="0" tIns="0" rIns="0" bIns="0" rtlCol="0">
            <a:spAutoFit/>
          </a:bodyPr>
          <a:lstStyle/>
          <a:p>
            <a:pPr marL="0" marR="0" lvl="0" indent="0" algn="l" defTabSz="839668" rtl="0" eaLnBrk="1" fontAlgn="auto" latinLnBrk="0" hangingPunct="1">
              <a:lnSpc>
                <a:spcPct val="15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日　時：</a:t>
            </a:r>
            <a:r>
              <a:rPr kumimoji="1" lang="en-US" altLang="ja-JP" sz="22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2025</a:t>
            </a:r>
            <a:r>
              <a:rPr kumimoji="1" lang="ja-JP" altLang="en-US" sz="22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年 </a:t>
            </a:r>
            <a:r>
              <a:rPr kumimoji="1" lang="en-US" altLang="ja-JP" sz="2800" b="1" i="0" u="none" strike="noStrike" kern="1200" cap="none" spc="0" normalizeH="0" baseline="0" noProof="0" dirty="0">
                <a:ln>
                  <a:noFill/>
                </a:ln>
                <a:solidFill>
                  <a:srgbClr val="990099"/>
                </a:solidFill>
                <a:effectLst/>
                <a:uLnTx/>
                <a:uFillTx/>
                <a:latin typeface="Meiryo UI" panose="020B0604030504040204" pitchFamily="50" charset="-128"/>
                <a:ea typeface="Meiryo UI" panose="020B0604030504040204" pitchFamily="50" charset="-128"/>
              </a:rPr>
              <a:t>3</a:t>
            </a:r>
            <a:r>
              <a:rPr lang="ja-JP" altLang="en-US" sz="2200" b="1" dirty="0">
                <a:solidFill>
                  <a:srgbClr val="0C2D8D"/>
                </a:solidFill>
                <a:latin typeface="Meiryo UI" panose="020B0604030504040204" pitchFamily="50" charset="-128"/>
                <a:ea typeface="Meiryo UI" panose="020B0604030504040204" pitchFamily="50" charset="-128"/>
              </a:rPr>
              <a:t>月</a:t>
            </a:r>
            <a:r>
              <a:rPr lang="en-US" altLang="ja-JP" sz="2800" b="1" dirty="0">
                <a:solidFill>
                  <a:srgbClr val="990099"/>
                </a:solidFill>
                <a:latin typeface="Meiryo UI" panose="020B0604030504040204" pitchFamily="50" charset="-128"/>
                <a:ea typeface="Meiryo UI" panose="020B0604030504040204" pitchFamily="50" charset="-128"/>
              </a:rPr>
              <a:t>6</a:t>
            </a:r>
            <a:r>
              <a:rPr lang="ja-JP" altLang="en-US" sz="2200" b="1" dirty="0">
                <a:solidFill>
                  <a:srgbClr val="0C2D8D"/>
                </a:solidFill>
                <a:latin typeface="Meiryo UI" panose="020B0604030504040204" pitchFamily="50" charset="-128"/>
                <a:ea typeface="Meiryo UI" panose="020B0604030504040204" pitchFamily="50" charset="-128"/>
              </a:rPr>
              <a:t>日（木）</a:t>
            </a:r>
            <a:r>
              <a:rPr kumimoji="1" lang="en-US" altLang="ja-JP" sz="22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19:00</a:t>
            </a:r>
            <a:r>
              <a:rPr kumimoji="1" lang="ja-JP" altLang="en-US" sz="22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a:t>
            </a:r>
            <a:r>
              <a:rPr lang="en-US" altLang="ja-JP" sz="2200" b="1" dirty="0">
                <a:solidFill>
                  <a:srgbClr val="0C2D8D"/>
                </a:solidFill>
                <a:latin typeface="Meiryo UI" panose="020B0604030504040204" pitchFamily="50" charset="-128"/>
                <a:ea typeface="Meiryo UI" panose="020B0604030504040204" pitchFamily="50" charset="-128"/>
              </a:rPr>
              <a:t>20</a:t>
            </a:r>
            <a:r>
              <a:rPr kumimoji="1" lang="en-US" altLang="ja-JP" sz="22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:00</a:t>
            </a:r>
          </a:p>
          <a:p>
            <a:pPr marL="0" marR="0" lvl="0" indent="0" algn="l" defTabSz="839668"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形　式 ：</a:t>
            </a:r>
            <a:r>
              <a:rPr lang="ja-JP" altLang="en-US" sz="2000" b="1" dirty="0">
                <a:solidFill>
                  <a:srgbClr val="0C2D8D"/>
                </a:solidFill>
                <a:latin typeface="Meiryo UI" panose="020B0604030504040204" pitchFamily="50" charset="-128"/>
                <a:ea typeface="Meiryo UI" panose="020B0604030504040204" pitchFamily="50" charset="-128"/>
              </a:rPr>
              <a:t>ハイブリッド開催</a:t>
            </a:r>
            <a:r>
              <a:rPr kumimoji="1" lang="ja-JP" altLang="en-US" sz="20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（現地＋</a:t>
            </a:r>
            <a:r>
              <a:rPr kumimoji="1" lang="en-US" altLang="ja-JP" sz="20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zoom</a:t>
            </a:r>
            <a:r>
              <a:rPr kumimoji="1" lang="ja-JP" altLang="en-US" sz="20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配信）</a:t>
            </a:r>
            <a:endParaRPr kumimoji="1" lang="en-US" altLang="ja-JP" sz="20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endParaRPr>
          </a:p>
          <a:p>
            <a:pPr marL="0" marR="0" lvl="0" indent="0" algn="l" defTabSz="839668" rtl="0" eaLnBrk="1" fontAlgn="auto" latinLnBrk="0" hangingPunct="1">
              <a:lnSpc>
                <a:spcPct val="100000"/>
              </a:lnSpc>
              <a:spcBef>
                <a:spcPts val="0"/>
              </a:spcBef>
              <a:spcAft>
                <a:spcPts val="0"/>
              </a:spcAft>
              <a:buClrTx/>
              <a:buSzTx/>
              <a:buFontTx/>
              <a:buNone/>
              <a:tabLst/>
              <a:defRPr/>
            </a:pPr>
            <a:r>
              <a:rPr lang="ja-JP" altLang="en-US" sz="2000" b="1" dirty="0">
                <a:solidFill>
                  <a:srgbClr val="0C2D8D"/>
                </a:solidFill>
                <a:latin typeface="Meiryo UI" panose="020B0604030504040204" pitchFamily="50" charset="-128"/>
                <a:ea typeface="Meiryo UI" panose="020B0604030504040204" pitchFamily="50" charset="-128"/>
              </a:rPr>
              <a:t>会　場 ：沖縄市福祉文化プラザ　</a:t>
            </a:r>
            <a:r>
              <a:rPr lang="en-US" altLang="ja-JP" sz="2000" b="1" dirty="0">
                <a:solidFill>
                  <a:srgbClr val="0C2D8D"/>
                </a:solidFill>
                <a:latin typeface="Meiryo UI" panose="020B0604030504040204" pitchFamily="50" charset="-128"/>
                <a:ea typeface="Meiryo UI" panose="020B0604030504040204" pitchFamily="50" charset="-128"/>
              </a:rPr>
              <a:t>2</a:t>
            </a:r>
            <a:r>
              <a:rPr lang="ja-JP" altLang="en-US" sz="2000" b="1" dirty="0">
                <a:solidFill>
                  <a:srgbClr val="0C2D8D"/>
                </a:solidFill>
                <a:latin typeface="Meiryo UI" panose="020B0604030504040204" pitchFamily="50" charset="-128"/>
                <a:ea typeface="Meiryo UI" panose="020B0604030504040204" pitchFamily="50" charset="-128"/>
              </a:rPr>
              <a:t>階　研修室</a:t>
            </a:r>
            <a:r>
              <a:rPr lang="en-US" altLang="ja-JP" sz="2000" b="1" dirty="0">
                <a:solidFill>
                  <a:srgbClr val="0C2D8D"/>
                </a:solidFill>
                <a:latin typeface="Meiryo UI" panose="020B0604030504040204" pitchFamily="50" charset="-128"/>
                <a:ea typeface="Meiryo UI" panose="020B0604030504040204" pitchFamily="50" charset="-128"/>
              </a:rPr>
              <a:t>1</a:t>
            </a:r>
          </a:p>
          <a:p>
            <a:pPr marL="0" marR="0" lvl="0" indent="0" algn="l" defTabSz="839668"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　　　　　　　　　　　　　　 　　　　</a:t>
            </a:r>
            <a:r>
              <a:rPr kumimoji="1" lang="ja-JP" altLang="en-US" sz="1800"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沖縄県沖縄市高原</a:t>
            </a:r>
            <a:r>
              <a:rPr kumimoji="1" lang="en-US" altLang="ja-JP" sz="1800"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rPr>
              <a:t>7-35-1</a:t>
            </a:r>
            <a:endParaRPr kumimoji="1" lang="ja-JP" altLang="en-US" sz="1653" i="0" u="none" strike="noStrike" kern="1200" cap="none" spc="0" normalizeH="0" baseline="0" noProof="0" dirty="0">
              <a:ln>
                <a:noFill/>
              </a:ln>
              <a:solidFill>
                <a:srgbClr val="0C2D8D"/>
              </a:solidFill>
              <a:effectLst/>
              <a:uLnTx/>
              <a:uFillTx/>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D598697-45C0-4A6A-C7A3-BC19647FCF10}"/>
              </a:ext>
            </a:extLst>
          </p:cNvPr>
          <p:cNvSpPr txBox="1"/>
          <p:nvPr/>
        </p:nvSpPr>
        <p:spPr>
          <a:xfrm>
            <a:off x="112997" y="3939266"/>
            <a:ext cx="1425390" cy="338554"/>
          </a:xfrm>
          <a:prstGeom prst="rect">
            <a:avLst/>
          </a:prstGeom>
          <a:noFill/>
        </p:spPr>
        <p:txBody>
          <a:bodyPr wrap="none" rtlCol="0">
            <a:spAutoFit/>
          </a:bodyPr>
          <a:lstStyle/>
          <a:p>
            <a:r>
              <a:rPr kumimoji="1" lang="ja-JP" altLang="en-US" sz="1600" b="1" dirty="0">
                <a:solidFill>
                  <a:srgbClr val="0C2D8D"/>
                </a:solidFill>
              </a:rPr>
              <a:t>＜特別講演＞</a:t>
            </a:r>
          </a:p>
        </p:txBody>
      </p:sp>
      <p:sp>
        <p:nvSpPr>
          <p:cNvPr id="17" name="テキスト ボックス 16">
            <a:extLst>
              <a:ext uri="{FF2B5EF4-FFF2-40B4-BE49-F238E27FC236}">
                <a16:creationId xmlns:a16="http://schemas.microsoft.com/office/drawing/2014/main" id="{E6707970-5C83-9FF0-82A2-D0E6D7E44E73}"/>
              </a:ext>
            </a:extLst>
          </p:cNvPr>
          <p:cNvSpPr txBox="1"/>
          <p:nvPr/>
        </p:nvSpPr>
        <p:spPr>
          <a:xfrm>
            <a:off x="213292" y="6403623"/>
            <a:ext cx="6710491" cy="951158"/>
          </a:xfrm>
          <a:prstGeom prst="rect">
            <a:avLst/>
          </a:prstGeom>
          <a:noFill/>
        </p:spPr>
        <p:txBody>
          <a:bodyPr wrap="none" rtlCol="0">
            <a:spAutoFit/>
          </a:bodyPr>
          <a:lstStyle/>
          <a:p>
            <a:pPr>
              <a:lnSpc>
                <a:spcPct val="150000"/>
              </a:lnSpc>
            </a:pPr>
            <a:r>
              <a:rPr kumimoji="1" lang="ja-JP" altLang="en-US" sz="2000" b="1" dirty="0">
                <a:latin typeface="Meiryo UI" panose="020B0604030504040204" pitchFamily="50" charset="-128"/>
                <a:ea typeface="Meiryo UI" panose="020B0604030504040204" pitchFamily="50" charset="-128"/>
              </a:rPr>
              <a:t>「</a:t>
            </a:r>
            <a:r>
              <a:rPr lang="ja-JP" altLang="ja-JP" sz="2000" b="1" dirty="0">
                <a:effectLst/>
                <a:latin typeface="Meiryo UI" panose="020B0604030504040204" pitchFamily="50" charset="-128"/>
                <a:ea typeface="Meiryo UI" panose="020B0604030504040204" pitchFamily="50" charset="-128"/>
                <a:cs typeface="ＭＳ Ｐゴシック" panose="020B0600070205080204" pitchFamily="50" charset="-128"/>
              </a:rPr>
              <a:t>慢性難治性疼痛のメカニズム　</a:t>
            </a:r>
            <a:endParaRPr lang="en-US" altLang="ja-JP" sz="2000" b="1"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nSpc>
                <a:spcPct val="150000"/>
              </a:lnSpc>
            </a:pPr>
            <a:r>
              <a:rPr lang="en-US" altLang="ja-JP" sz="2000" b="1"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2000" b="1" dirty="0">
                <a:effectLst/>
                <a:latin typeface="Meiryo UI" panose="020B0604030504040204" pitchFamily="50" charset="-128"/>
                <a:ea typeface="Meiryo UI" panose="020B0604030504040204" pitchFamily="50" charset="-128"/>
                <a:cs typeface="ＭＳ Ｐゴシック" panose="020B0600070205080204" pitchFamily="50" charset="-128"/>
              </a:rPr>
              <a:t>痛覚変調性疼痛と神経障害性疼痛を理解して治療に生かす</a:t>
            </a:r>
            <a:r>
              <a:rPr kumimoji="1" lang="ja-JP" altLang="en-US" sz="2000" b="1" dirty="0">
                <a:latin typeface="Meiryo UI" panose="020B0604030504040204" pitchFamily="50" charset="-128"/>
                <a:ea typeface="Meiryo UI" panose="020B0604030504040204" pitchFamily="50" charset="-128"/>
              </a:rPr>
              <a:t>」</a:t>
            </a:r>
          </a:p>
        </p:txBody>
      </p:sp>
      <p:sp>
        <p:nvSpPr>
          <p:cNvPr id="19" name="テキスト ボックス 18">
            <a:extLst>
              <a:ext uri="{FF2B5EF4-FFF2-40B4-BE49-F238E27FC236}">
                <a16:creationId xmlns:a16="http://schemas.microsoft.com/office/drawing/2014/main" id="{6AC4B207-2ACF-973A-3B46-7CC33D2A0007}"/>
              </a:ext>
            </a:extLst>
          </p:cNvPr>
          <p:cNvSpPr txBox="1"/>
          <p:nvPr/>
        </p:nvSpPr>
        <p:spPr>
          <a:xfrm>
            <a:off x="1387971" y="3943882"/>
            <a:ext cx="1915909" cy="338554"/>
          </a:xfrm>
          <a:prstGeom prst="rect">
            <a:avLst/>
          </a:prstGeom>
          <a:noFill/>
        </p:spPr>
        <p:txBody>
          <a:bodyPr wrap="none" rtlCol="0">
            <a:spAutoFit/>
          </a:bodyPr>
          <a:lstStyle/>
          <a:p>
            <a:r>
              <a:rPr kumimoji="1" lang="en-US" altLang="ja-JP" sz="1600" b="1" dirty="0">
                <a:solidFill>
                  <a:srgbClr val="0C2D8D"/>
                </a:solidFill>
                <a:latin typeface="Meiryo UI" panose="020B0604030504040204" pitchFamily="50" charset="-128"/>
                <a:ea typeface="Meiryo UI" panose="020B0604030504040204" pitchFamily="50" charset="-128"/>
              </a:rPr>
              <a:t>19</a:t>
            </a:r>
            <a:r>
              <a:rPr kumimoji="1" lang="ja-JP" altLang="en-US" sz="1600" b="1" dirty="0">
                <a:solidFill>
                  <a:srgbClr val="0C2D8D"/>
                </a:solidFill>
                <a:latin typeface="Meiryo UI" panose="020B0604030504040204" pitchFamily="50" charset="-128"/>
                <a:ea typeface="Meiryo UI" panose="020B0604030504040204" pitchFamily="50" charset="-128"/>
              </a:rPr>
              <a:t>：</a:t>
            </a:r>
            <a:r>
              <a:rPr lang="en-US" altLang="ja-JP" sz="1600" b="1" dirty="0">
                <a:solidFill>
                  <a:srgbClr val="0C2D8D"/>
                </a:solidFill>
                <a:latin typeface="Meiryo UI" panose="020B0604030504040204" pitchFamily="50" charset="-128"/>
                <a:ea typeface="Meiryo UI" panose="020B0604030504040204" pitchFamily="50" charset="-128"/>
              </a:rPr>
              <a:t>00</a:t>
            </a:r>
            <a:r>
              <a:rPr kumimoji="1" lang="ja-JP" altLang="en-US" sz="1600" b="1" dirty="0">
                <a:solidFill>
                  <a:srgbClr val="0C2D8D"/>
                </a:solidFill>
                <a:latin typeface="Meiryo UI" panose="020B0604030504040204" pitchFamily="50" charset="-128"/>
                <a:ea typeface="Meiryo UI" panose="020B0604030504040204" pitchFamily="50" charset="-128"/>
              </a:rPr>
              <a:t>～</a:t>
            </a:r>
            <a:r>
              <a:rPr kumimoji="1" lang="en-US" altLang="ja-JP" sz="1600" b="1" dirty="0">
                <a:solidFill>
                  <a:srgbClr val="0C2D8D"/>
                </a:solidFill>
                <a:latin typeface="Meiryo UI" panose="020B0604030504040204" pitchFamily="50" charset="-128"/>
                <a:ea typeface="Meiryo UI" panose="020B0604030504040204" pitchFamily="50" charset="-128"/>
              </a:rPr>
              <a:t>20</a:t>
            </a:r>
            <a:r>
              <a:rPr kumimoji="1" lang="ja-JP" altLang="en-US" sz="1600" b="1" dirty="0">
                <a:solidFill>
                  <a:srgbClr val="0C2D8D"/>
                </a:solidFill>
                <a:latin typeface="Meiryo UI" panose="020B0604030504040204" pitchFamily="50" charset="-128"/>
                <a:ea typeface="Meiryo UI" panose="020B0604030504040204" pitchFamily="50" charset="-128"/>
              </a:rPr>
              <a:t>：</a:t>
            </a:r>
            <a:r>
              <a:rPr lang="en-US" altLang="ja-JP" sz="1600" b="1" dirty="0">
                <a:solidFill>
                  <a:srgbClr val="0C2D8D"/>
                </a:solidFill>
                <a:latin typeface="Meiryo UI" panose="020B0604030504040204" pitchFamily="50" charset="-128"/>
                <a:ea typeface="Meiryo UI" panose="020B0604030504040204" pitchFamily="50" charset="-128"/>
              </a:rPr>
              <a:t>0</a:t>
            </a:r>
            <a:r>
              <a:rPr kumimoji="1" lang="en-US" altLang="ja-JP" sz="1600" b="1" dirty="0">
                <a:solidFill>
                  <a:srgbClr val="0C2D8D"/>
                </a:solidFill>
                <a:latin typeface="Meiryo UI" panose="020B0604030504040204" pitchFamily="50" charset="-128"/>
                <a:ea typeface="Meiryo UI" panose="020B0604030504040204" pitchFamily="50" charset="-128"/>
              </a:rPr>
              <a:t>0</a:t>
            </a:r>
            <a:endParaRPr kumimoji="1" lang="ja-JP" altLang="en-US" sz="1600" b="1" dirty="0">
              <a:solidFill>
                <a:srgbClr val="0C2D8D"/>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454525FB-B87A-CCC7-7066-CE1F4942C577}"/>
              </a:ext>
            </a:extLst>
          </p:cNvPr>
          <p:cNvSpPr txBox="1"/>
          <p:nvPr/>
        </p:nvSpPr>
        <p:spPr>
          <a:xfrm>
            <a:off x="767729" y="1550310"/>
            <a:ext cx="5422959" cy="615553"/>
          </a:xfrm>
          <a:prstGeom prst="rect">
            <a:avLst/>
          </a:prstGeom>
          <a:noFill/>
        </p:spPr>
        <p:txBody>
          <a:bodyPr wrap="none" lIns="0" rIns="0" rtlCol="0">
            <a:spAutoFit/>
          </a:bodyPr>
          <a:lstStyle/>
          <a:p>
            <a:pPr defTabSz="914400"/>
            <a:r>
              <a:rPr lang="ja-JP" altLang="en-US" sz="1800" b="1" dirty="0">
                <a:solidFill>
                  <a:srgbClr val="0C2D8D"/>
                </a:solidFill>
                <a:latin typeface="Meiryo UI" panose="020B0604030504040204" pitchFamily="50" charset="-128"/>
                <a:ea typeface="Meiryo UI" panose="020B0604030504040204" pitchFamily="50" charset="-128"/>
              </a:rPr>
              <a:t>日病薬病院薬学認定薬剤師</a:t>
            </a:r>
            <a:r>
              <a:rPr lang="ja-JP" altLang="en-US" sz="1800" dirty="0">
                <a:solidFill>
                  <a:srgbClr val="0C2D8D"/>
                </a:solidFill>
                <a:latin typeface="Meiryo UI" panose="020B0604030504040204" pitchFamily="50" charset="-128"/>
                <a:ea typeface="Meiryo UI" panose="020B0604030504040204" pitchFamily="50" charset="-128"/>
              </a:rPr>
              <a:t>（申請中）</a:t>
            </a:r>
            <a:endParaRPr lang="en-US" altLang="ja-JP" sz="1800" dirty="0">
              <a:solidFill>
                <a:srgbClr val="0C2D8D"/>
              </a:solidFill>
              <a:latin typeface="Meiryo UI" panose="020B0604030504040204" pitchFamily="50" charset="-128"/>
              <a:ea typeface="Meiryo UI" panose="020B0604030504040204" pitchFamily="50" charset="-128"/>
            </a:endParaRPr>
          </a:p>
          <a:p>
            <a:pPr defTabSz="914400"/>
            <a:r>
              <a:rPr lang="en-US" altLang="ja-JP" sz="1600" dirty="0">
                <a:solidFill>
                  <a:srgbClr val="0C2D8D"/>
                </a:solidFill>
                <a:latin typeface="Meiryo UI" panose="020B0604030504040204" pitchFamily="50" charset="-128"/>
                <a:ea typeface="Meiryo UI" panose="020B0604030504040204" pitchFamily="50" charset="-128"/>
              </a:rPr>
              <a:t>※</a:t>
            </a:r>
            <a:r>
              <a:rPr lang="ja-JP" altLang="en-US" sz="1600" dirty="0">
                <a:solidFill>
                  <a:srgbClr val="0C2D8D"/>
                </a:solidFill>
                <a:latin typeface="Meiryo UI" panose="020B0604030504040204" pitchFamily="50" charset="-128"/>
                <a:ea typeface="Meiryo UI" panose="020B0604030504040204" pitchFamily="50" charset="-128"/>
              </a:rPr>
              <a:t>単位取得に関しまして：詳細は裏面をご確認お願いいたします。</a:t>
            </a:r>
            <a:endParaRPr lang="en-US" altLang="ja-JP" sz="1600" dirty="0">
              <a:solidFill>
                <a:srgbClr val="0C2D8D"/>
              </a:solidFill>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4EF880B2-BB7D-64B4-8048-395FD88566E7}"/>
              </a:ext>
            </a:extLst>
          </p:cNvPr>
          <p:cNvPicPr>
            <a:picLocks noChangeAspect="1"/>
          </p:cNvPicPr>
          <p:nvPr/>
        </p:nvPicPr>
        <p:blipFill>
          <a:blip r:embed="rId2"/>
          <a:stretch>
            <a:fillRect/>
          </a:stretch>
        </p:blipFill>
        <p:spPr>
          <a:xfrm>
            <a:off x="5169772" y="7569830"/>
            <a:ext cx="1420164" cy="1420164"/>
          </a:xfrm>
          <a:prstGeom prst="rect">
            <a:avLst/>
          </a:prstGeom>
        </p:spPr>
      </p:pic>
    </p:spTree>
    <p:extLst>
      <p:ext uri="{BB962C8B-B14F-4D97-AF65-F5344CB8AC3E}">
        <p14:creationId xmlns:p14="http://schemas.microsoft.com/office/powerpoint/2010/main" val="3439635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7A255F7-EF06-2F97-338B-011D4D16097A}"/>
              </a:ext>
            </a:extLst>
          </p:cNvPr>
          <p:cNvSpPr/>
          <p:nvPr/>
        </p:nvSpPr>
        <p:spPr>
          <a:xfrm>
            <a:off x="289293" y="701930"/>
            <a:ext cx="6437399" cy="7812395"/>
          </a:xfrm>
          <a:prstGeom prst="rect">
            <a:avLst/>
          </a:prstGeom>
          <a:solidFill>
            <a:srgbClr val="FFFFFF">
              <a:alpha val="80000"/>
            </a:srgbClr>
          </a:solidFill>
        </p:spPr>
        <p:txBody>
          <a:bodyPr wrap="square">
            <a:spAutoFit/>
          </a:bodyPr>
          <a:lstStyle/>
          <a:p>
            <a:pPr marL="0" marR="0" lvl="0" indent="0" algn="ctr" defTabSz="812189" rtl="0" eaLnBrk="1" fontAlgn="base" latinLnBrk="0" hangingPunct="1">
              <a:lnSpc>
                <a:spcPct val="100000"/>
              </a:lnSpc>
              <a:spcBef>
                <a:spcPts val="0"/>
              </a:spcBef>
              <a:spcAft>
                <a:spcPts val="0"/>
              </a:spcAft>
              <a:buClrTx/>
              <a:buSzTx/>
              <a:buFontTx/>
              <a:buNone/>
              <a:tabLst/>
              <a:defRPr/>
            </a:pPr>
            <a:r>
              <a:rPr kumimoji="1" lang="ja-JP" altLang="ja-JP" sz="2842" b="1" i="0" u="none" strike="noStrike" kern="1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重要</a:t>
            </a:r>
            <a:r>
              <a:rPr kumimoji="1" lang="ja-JP" altLang="en-US" sz="2842" b="1" i="0" u="none" strike="noStrike" kern="1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（今年度より大きな変更あり）</a:t>
            </a:r>
            <a:endParaRPr kumimoji="1" lang="en-US" altLang="ja-JP" sz="2842" b="1" i="0" u="none" strike="noStrike" kern="1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0" marR="0" lvl="0" indent="0" algn="ctr" defTabSz="812189" rtl="0" eaLnBrk="1" fontAlgn="base" latinLnBrk="0" hangingPunct="1">
              <a:lnSpc>
                <a:spcPct val="100000"/>
              </a:lnSpc>
              <a:spcBef>
                <a:spcPts val="0"/>
              </a:spcBef>
              <a:spcAft>
                <a:spcPts val="0"/>
              </a:spcAft>
              <a:buClrTx/>
              <a:buSzTx/>
              <a:buFontTx/>
              <a:buNone/>
              <a:tabLst/>
              <a:defRPr/>
            </a:pPr>
            <a:r>
              <a:rPr kumimoji="1" lang="ja-JP" altLang="ja-JP" sz="2842" b="1" i="0" u="none" strike="noStrike" kern="1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～薬剤師単位をご希望の方へ～</a:t>
            </a:r>
            <a:endParaRPr kumimoji="1" lang="en-US" altLang="ja-JP" sz="2842" b="1" i="0" u="none" strike="noStrike" kern="100" cap="none" spc="0" normalizeH="0" baseline="0" noProof="0" dirty="0">
              <a:ln>
                <a:noFill/>
              </a:ln>
              <a:solidFill>
                <a:srgbClr val="FF0000"/>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0" marR="0" lvl="0" indent="0" algn="ctr" defTabSz="812189" rtl="0" eaLnBrk="1" fontAlgn="base" latinLnBrk="0" hangingPunct="1">
              <a:lnSpc>
                <a:spcPct val="100000"/>
              </a:lnSpc>
              <a:spcBef>
                <a:spcPts val="0"/>
              </a:spcBef>
              <a:spcAft>
                <a:spcPts val="0"/>
              </a:spcAft>
              <a:buClrTx/>
              <a:buSzTx/>
              <a:buFontTx/>
              <a:buNone/>
              <a:tabLst/>
              <a:defRPr/>
            </a:pPr>
            <a:endParaRPr kumimoji="1" lang="ja-JP" altLang="ja-JP" sz="1244" b="0" i="0" u="none" strike="noStrike" kern="100" cap="none" spc="0" normalizeH="0" baseline="0" noProof="0" dirty="0">
              <a:ln>
                <a:noFill/>
              </a:ln>
              <a:solidFill>
                <a:srgbClr val="4D4F53"/>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en-US" altLang="ja-JP"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今年度より、研修会単位申請が全てデータ管理化され、実物の</a:t>
            </a:r>
            <a:endParaRPr kumimoji="1" lang="en-US" altLang="ja-JP"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　シールでの交付はなくなりました。</a:t>
            </a: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ja-JP"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リアル参加・オンライン視聴関わらず薬剤師単位ご希望の</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参加</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者</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全て『事前登録』必須となっております。</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事前登録</a:t>
            </a:r>
            <a:r>
              <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の際は以下の質問に全てお答えください。</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①氏名</a:t>
            </a: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②メールアドレス</a:t>
            </a: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③所属施設（勤務先が無い場合は無所属）</a:t>
            </a: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④薬剤師名簿登録番号（薬剤師免許番）</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⑤会員種別（正会員、特別会員、非会員）</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endParaRPr kumimoji="1" lang="ja-JP" altLang="ja-JP" sz="1244" b="0" i="0" u="none" strike="noStrike" kern="1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※本研修会</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の参加確認はキーワード回答形式です。</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開始～終了まで確実な視聴をお願い</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致します</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リアル参加・オンライン視聴関わらず</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本会にて提示されます</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キーワード確認（３つ）が必要と</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なります</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研修終了後（期限：当日中）に下記までメールにて</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全て</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の</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a:t>
            </a:r>
            <a:r>
              <a:rPr kumimoji="1" lang="ja-JP"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キーワードをご回答頂きますようよろしくお願いいたします。</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単位取得反映のため、日病薬のクラウド型会員管理システムへ</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登録する必要があります。詳細は日病薬のホームページの案内</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rPr>
              <a:t>　などをご参照ください。</a:t>
            </a:r>
            <a:endParaRPr kumimoji="1" lang="en-US" altLang="ja-JP" sz="1598"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endParaRPr kumimoji="1" lang="en-US" altLang="zh-CN"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キーワード送付先：</a:t>
            </a:r>
            <a:r>
              <a:rPr kumimoji="1" lang="zh-CN" altLang="en-US"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第一三共株式会社</a:t>
            </a:r>
            <a:r>
              <a:rPr lang="ja-JP" altLang="en-US" sz="1598" dirty="0">
                <a:solidFill>
                  <a:srgbClr val="000000"/>
                </a:solidFill>
                <a:latin typeface="UD デジタル 教科書体 N-B" panose="02020700000000000000" pitchFamily="17" charset="-128"/>
                <a:ea typeface="UD デジタル 教科書体 N-B" panose="02020700000000000000" pitchFamily="17" charset="-128"/>
              </a:rPr>
              <a:t>　西脇　正和</a:t>
            </a:r>
            <a:endParaRPr kumimoji="1" lang="en-US" altLang="ja-JP"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r>
              <a:rPr lang="en-US" altLang="ja-JP" sz="2400" dirty="0">
                <a:solidFill>
                  <a:srgbClr val="000000"/>
                </a:solidFill>
                <a:latin typeface="UD デジタル 教科書体 N-B" panose="02020700000000000000" pitchFamily="17" charset="-128"/>
                <a:ea typeface="UD デジタル 教科書体 N-B" panose="02020700000000000000" pitchFamily="17" charset="-128"/>
              </a:rPr>
              <a:t>m</a:t>
            </a:r>
            <a:r>
              <a:rPr kumimoji="1" lang="en-US" altLang="ja-JP" sz="2400"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asakazu.nishiwaki@daiichisankyo.com</a:t>
            </a:r>
            <a:endParaRPr kumimoji="1" lang="en-US" altLang="zh-CN" sz="2400"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ctr" defTabSz="812189" rtl="0" eaLnBrk="1" fontAlgn="base" latinLnBrk="0" hangingPunct="1">
              <a:lnSpc>
                <a:spcPct val="100000"/>
              </a:lnSpc>
              <a:spcBef>
                <a:spcPts val="0"/>
              </a:spcBef>
              <a:spcAft>
                <a:spcPts val="0"/>
              </a:spcAft>
              <a:buClrTx/>
              <a:buSzTx/>
              <a:buFontTx/>
              <a:buNone/>
              <a:tabLst/>
              <a:defRPr/>
            </a:pPr>
            <a:r>
              <a:rPr kumimoji="1" lang="ja-JP" altLang="en-US"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rPr>
              <a:t>　</a:t>
            </a:r>
            <a:endParaRPr kumimoji="1" lang="zh-CN" altLang="en-US" sz="1598" b="0" i="0" u="none" strike="noStrike" kern="1200" cap="none" spc="0" normalizeH="0" baseline="0" noProof="0" dirty="0">
              <a:ln>
                <a:noFill/>
              </a:ln>
              <a:solidFill>
                <a:srgbClr val="000000"/>
              </a:solidFill>
              <a:effectLst/>
              <a:uLnTx/>
              <a:uFillTx/>
              <a:latin typeface="UD デジタル 教科書体 N-B" panose="02020700000000000000" pitchFamily="17" charset="-128"/>
              <a:ea typeface="UD デジタル 教科書体 N-B" panose="02020700000000000000" pitchFamily="17"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endParaRPr kumimoji="1" lang="en-US" altLang="ja-JP" sz="1598" b="0" i="0" u="none" strike="noStrike" kern="1200" cap="none" spc="0" normalizeH="0" baseline="0" noProof="0" dirty="0">
              <a:ln>
                <a:noFill/>
              </a:ln>
              <a:solidFill>
                <a:srgbClr val="000000"/>
              </a:solidFill>
              <a:effectLst/>
              <a:uLnTx/>
              <a:uFillTx/>
              <a:latin typeface="Century" panose="02040604050505020304" pitchFamily="18" charset="0"/>
              <a:ea typeface="Meiryo UI" panose="020B0604030504040204" pitchFamily="50" charset="-128"/>
              <a:cs typeface="+mn-cs"/>
            </a:endParaRPr>
          </a:p>
          <a:p>
            <a:pPr marL="0" marR="0" lvl="0" indent="0" algn="just" defTabSz="812189" rtl="0" eaLnBrk="1" fontAlgn="base" latinLnBrk="0" hangingPunct="1">
              <a:lnSpc>
                <a:spcPct val="100000"/>
              </a:lnSpc>
              <a:spcBef>
                <a:spcPts val="0"/>
              </a:spcBef>
              <a:spcAft>
                <a:spcPts val="0"/>
              </a:spcAft>
              <a:buClrTx/>
              <a:buSzTx/>
              <a:buFontTx/>
              <a:buNone/>
              <a:tabLst/>
              <a:defRPr/>
            </a:pPr>
            <a:endParaRPr kumimoji="1" lang="ja-JP" altLang="ja-JP" sz="1244" b="0" i="0" u="none" strike="noStrike" kern="100" cap="none" spc="0" normalizeH="0" baseline="0" noProof="0" dirty="0">
              <a:ln>
                <a:noFill/>
              </a:ln>
              <a:solidFill>
                <a:srgbClr val="4D4F53"/>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6FEE73FE-05B2-E437-99A7-0D73E5142CE8}"/>
              </a:ext>
            </a:extLst>
          </p:cNvPr>
          <p:cNvSpPr txBox="1"/>
          <p:nvPr/>
        </p:nvSpPr>
        <p:spPr>
          <a:xfrm>
            <a:off x="232831" y="8415079"/>
            <a:ext cx="5113872" cy="969624"/>
          </a:xfrm>
          <a:prstGeom prst="rect">
            <a:avLst/>
          </a:prstGeom>
          <a:noFill/>
        </p:spPr>
        <p:txBody>
          <a:bodyPr wrap="square">
            <a:spAutoFit/>
          </a:bodyPr>
          <a:lstStyle/>
          <a:p>
            <a:pPr marL="0" marR="0" lvl="0" indent="0" algn="l" defTabSz="447663" rtl="0" eaLnBrk="1" fontAlgn="auto" latinLnBrk="0" hangingPunct="1">
              <a:lnSpc>
                <a:spcPct val="100000"/>
              </a:lnSpc>
              <a:spcBef>
                <a:spcPts val="0"/>
              </a:spcBef>
              <a:spcAft>
                <a:spcPts val="0"/>
              </a:spcAft>
              <a:buClrTx/>
              <a:buSzTx/>
              <a:buFontTx/>
              <a:buNone/>
              <a:tabLst/>
              <a:defRPr/>
            </a:pPr>
            <a:r>
              <a:rPr kumimoji="1" lang="ja-JP" altLang="en-US" sz="176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事前登録のご依頼</a:t>
            </a:r>
            <a:endParaRPr kumimoji="1" lang="en-US" altLang="ja-JP" sz="176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47663" rtl="0" eaLnBrk="1" fontAlgn="auto" latinLnBrk="0" hangingPunct="1">
              <a:lnSpc>
                <a:spcPct val="100000"/>
              </a:lnSpc>
              <a:spcBef>
                <a:spcPts val="0"/>
              </a:spcBef>
              <a:spcAft>
                <a:spcPts val="0"/>
              </a:spcAft>
              <a:buClrTx/>
              <a:buSzTx/>
              <a:buFontTx/>
              <a:buNone/>
              <a:tabLst/>
              <a:defRPr/>
            </a:pPr>
            <a:r>
              <a:rPr kumimoji="1" lang="ja-JP" altLang="en-US" sz="15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二次元コードもしくは下記アドレスより申込をお願いします。</a:t>
            </a:r>
            <a:endParaRPr kumimoji="1" lang="en-US" altLang="ja-JP" sz="156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47663"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https://us02web.zoom.us/webinar/register/WN_6uVD59zNSWu2Ol4V0xwHNA</a:t>
            </a:r>
          </a:p>
          <a:p>
            <a:pPr marL="0" marR="0" lvl="0" indent="0" algn="l" defTabSz="447663" rtl="0" eaLnBrk="1" fontAlgn="auto" latinLnBrk="0" hangingPunct="1">
              <a:lnSpc>
                <a:spcPct val="100000"/>
              </a:lnSpc>
              <a:spcBef>
                <a:spcPts val="0"/>
              </a:spcBef>
              <a:spcAft>
                <a:spcPts val="0"/>
              </a:spcAft>
              <a:buClrTx/>
              <a:buSzTx/>
              <a:buFontTx/>
              <a:buNone/>
              <a:tabLst/>
              <a:defRPr/>
            </a:pPr>
            <a:r>
              <a:rPr kumimoji="1" lang="ja-JP" altLang="en-US" sz="137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（第一三共株式会社　西脇　正和　電話：</a:t>
            </a:r>
            <a:r>
              <a:rPr lang="en-US" altLang="ja-JP" sz="1371" dirty="0">
                <a:solidFill>
                  <a:prstClr val="black"/>
                </a:solidFill>
                <a:latin typeface="Meiryo UI" panose="020B0604030504040204" pitchFamily="50" charset="-128"/>
                <a:ea typeface="Meiryo UI" panose="020B0604030504040204" pitchFamily="50" charset="-128"/>
              </a:rPr>
              <a:t>090-6940-4748</a:t>
            </a:r>
            <a:r>
              <a:rPr kumimoji="1" lang="ja-JP" altLang="en-US" sz="137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37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5" name="図 4">
            <a:extLst>
              <a:ext uri="{FF2B5EF4-FFF2-40B4-BE49-F238E27FC236}">
                <a16:creationId xmlns:a16="http://schemas.microsoft.com/office/drawing/2014/main" id="{A1D76644-E2B9-3A4E-A049-E3D2DC809495}"/>
              </a:ext>
            </a:extLst>
          </p:cNvPr>
          <p:cNvPicPr>
            <a:picLocks noChangeAspect="1"/>
          </p:cNvPicPr>
          <p:nvPr/>
        </p:nvPicPr>
        <p:blipFill>
          <a:blip r:embed="rId3"/>
          <a:stretch>
            <a:fillRect/>
          </a:stretch>
        </p:blipFill>
        <p:spPr>
          <a:xfrm>
            <a:off x="5227393" y="8160327"/>
            <a:ext cx="1555761" cy="1555761"/>
          </a:xfrm>
          <a:prstGeom prst="rect">
            <a:avLst/>
          </a:prstGeom>
        </p:spPr>
      </p:pic>
    </p:spTree>
    <p:extLst>
      <p:ext uri="{BB962C8B-B14F-4D97-AF65-F5344CB8AC3E}">
        <p14:creationId xmlns:p14="http://schemas.microsoft.com/office/powerpoint/2010/main" val="71625790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
  <a:themeElements>
    <a:clrScheme name="suvo">
      <a:dk1>
        <a:sysClr val="windowText" lastClr="000000"/>
      </a:dk1>
      <a:lt1>
        <a:sysClr val="window" lastClr="FFFFFF"/>
      </a:lt1>
      <a:dk2>
        <a:srgbClr val="1F497D"/>
      </a:dk2>
      <a:lt2>
        <a:srgbClr val="EEECE1"/>
      </a:lt2>
      <a:accent1>
        <a:srgbClr val="B51A8A"/>
      </a:accent1>
      <a:accent2>
        <a:srgbClr val="74CBC8"/>
      </a:accent2>
      <a:accent3>
        <a:srgbClr val="C3D7A4"/>
      </a:accent3>
      <a:accent4>
        <a:srgbClr val="EC78CB"/>
      </a:accent4>
      <a:accent5>
        <a:srgbClr val="BFE7E6"/>
      </a:accent5>
      <a:accent6>
        <a:srgbClr val="EAF1DF"/>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AF008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B0FB9FB86FEE14F88167A3D697F7AF3" ma:contentTypeVersion="2" ma:contentTypeDescription="新しいドキュメントを作成します。" ma:contentTypeScope="" ma:versionID="797c43a4ba914f13fa95ac60805bec5b">
  <xsd:schema xmlns:xsd="http://www.w3.org/2001/XMLSchema" xmlns:xs="http://www.w3.org/2001/XMLSchema" xmlns:p="http://schemas.microsoft.com/office/2006/metadata/properties" xmlns:ns1="http://schemas.microsoft.com/sharepoint/v3" xmlns:ns2="604f3def-9706-4e0d-bd6a-1976fe0d2b8b" targetNamespace="http://schemas.microsoft.com/office/2006/metadata/properties" ma:root="true" ma:fieldsID="5fd5b5492777d20d5b9f4f588104cd97" ns1:_="" ns2:_="">
    <xsd:import namespace="http://schemas.microsoft.com/sharepoint/v3"/>
    <xsd:import namespace="604f3def-9706-4e0d-bd6a-1976fe0d2b8b"/>
    <xsd:element name="properties">
      <xsd:complexType>
        <xsd:sequence>
          <xsd:element name="documentManagement">
            <xsd:complexType>
              <xsd:all>
                <xsd:element ref="ns1:PublishingStartDate" minOccurs="0"/>
                <xsd:element ref="ns1:PublishingExpirationDate" minOccurs="0"/>
                <xsd:element ref="ns2:_x4e26__x3073__x9806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4f3def-9706-4e0d-bd6a-1976fe0d2b8b" elementFormDefault="qualified">
    <xsd:import namespace="http://schemas.microsoft.com/office/2006/documentManagement/types"/>
    <xsd:import namespace="http://schemas.microsoft.com/office/infopath/2007/PartnerControls"/>
    <xsd:element name="_x4e26__x3073__x9806_" ma:index="10" nillable="true" ma:displayName="並び順" ma:internalName="_x4e26__x3073__x9806_">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x4e26__x3073__x9806_ xmlns="604f3def-9706-4e0d-bd6a-1976fe0d2b8b">20</_x4e26__x3073__x9806_>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DDD063-967B-4741-842F-AEE2739EC6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04f3def-9706-4e0d-bd6a-1976fe0d2b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D0F47F-1DE2-454F-9139-BD8C15555E05}">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604f3def-9706-4e0d-bd6a-1976fe0d2b8b"/>
    <ds:schemaRef ds:uri="http://www.w3.org/XML/1998/namespace"/>
  </ds:schemaRefs>
</ds:datastoreItem>
</file>

<file path=customXml/itemProps3.xml><?xml version="1.0" encoding="utf-8"?>
<ds:datastoreItem xmlns:ds="http://schemas.openxmlformats.org/officeDocument/2006/customXml" ds:itemID="{4FD58DF1-7F2D-4A78-A0D0-9BEB7DDA2E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907</TotalTime>
  <Words>538</Words>
  <Application>Microsoft Office PowerPoint</Application>
  <PresentationFormat>A4 210 x 297 mm</PresentationFormat>
  <Paragraphs>60</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2</vt:i4>
      </vt:variant>
    </vt:vector>
  </HeadingPairs>
  <TitlesOfParts>
    <vt:vector size="10" baseType="lpstr">
      <vt:lpstr>Meiryo UI</vt:lpstr>
      <vt:lpstr>UD デジタル 教科書体 N-B</vt:lpstr>
      <vt:lpstr>游ゴシック</vt:lpstr>
      <vt:lpstr>Arial</vt:lpstr>
      <vt:lpstr>Calibri</vt:lpstr>
      <vt:lpstr>Century</vt:lpstr>
      <vt:lpstr>1_Office テーマ</vt:lpstr>
      <vt:lpstr>A</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Shimizu</dc:creator>
  <cp:lastModifiedBy>NISHIWAKI MASAKAZU / 西脇 正和</cp:lastModifiedBy>
  <cp:revision>121</cp:revision>
  <cp:lastPrinted>2024-10-15T02:33:40Z</cp:lastPrinted>
  <dcterms:created xsi:type="dcterms:W3CDTF">2018-12-05T07:38:28Z</dcterms:created>
  <dcterms:modified xsi:type="dcterms:W3CDTF">2025-01-17T09:42:21Z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0x010100DB0FB9FB86FEE14F88167A3D697F7AF3</vt:lpwstr>
  </property>
</Properties>
</file>