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 id="2147483708" r:id="rId6"/>
  </p:sldMasterIdLst>
  <p:notesMasterIdLst>
    <p:notesMasterId r:id="rId9"/>
  </p:notesMasterIdLst>
  <p:handoutMasterIdLst>
    <p:handoutMasterId r:id="rId10"/>
  </p:handoutMasterIdLst>
  <p:sldIdLst>
    <p:sldId id="272" r:id="rId7"/>
    <p:sldId id="277" r:id="rId8"/>
  </p:sldIdLst>
  <p:sldSz cx="7559675" cy="1069181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D8EE"/>
    <a:srgbClr val="FF6600"/>
    <a:srgbClr val="AED6ED"/>
    <a:srgbClr val="A2D1EC"/>
    <a:srgbClr val="B8D6ED"/>
    <a:srgbClr val="79BDE6"/>
    <a:srgbClr val="D76E37"/>
    <a:srgbClr val="666666"/>
    <a:srgbClr val="B8D7ED"/>
    <a:srgbClr val="BBD9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34" autoAdjust="0"/>
    <p:restoredTop sz="96344" autoAdjust="0"/>
  </p:normalViewPr>
  <p:slideViewPr>
    <p:cSldViewPr snapToGrid="0">
      <p:cViewPr varScale="1">
        <p:scale>
          <a:sx n="65" d="100"/>
          <a:sy n="65" d="100"/>
        </p:scale>
        <p:origin x="2070" y="51"/>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7" d="100"/>
          <a:sy n="67" d="100"/>
        </p:scale>
        <p:origin x="192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8ADC0161-1F39-5853-63F3-4CAEB3A8B944}"/>
              </a:ext>
            </a:extLst>
          </p:cNvPr>
          <p:cNvSpPr>
            <a:spLocks noGrp="1"/>
          </p:cNvSpPr>
          <p:nvPr>
            <p:ph type="hdr" sz="quarter"/>
          </p:nvPr>
        </p:nvSpPr>
        <p:spPr>
          <a:xfrm>
            <a:off x="1" y="1"/>
            <a:ext cx="2948887"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CFF79331-8EED-8CAC-B498-5F8BE524730A}"/>
              </a:ext>
            </a:extLst>
          </p:cNvPr>
          <p:cNvSpPr>
            <a:spLocks noGrp="1"/>
          </p:cNvSpPr>
          <p:nvPr>
            <p:ph type="dt" sz="quarter" idx="1"/>
          </p:nvPr>
        </p:nvSpPr>
        <p:spPr>
          <a:xfrm>
            <a:off x="3855140" y="1"/>
            <a:ext cx="2948887" cy="498475"/>
          </a:xfrm>
          <a:prstGeom prst="rect">
            <a:avLst/>
          </a:prstGeom>
        </p:spPr>
        <p:txBody>
          <a:bodyPr vert="horz" lIns="91440" tIns="45720" rIns="91440" bIns="45720" rtlCol="0"/>
          <a:lstStyle>
            <a:lvl1pPr algn="r">
              <a:defRPr sz="1200"/>
            </a:lvl1pPr>
          </a:lstStyle>
          <a:p>
            <a:fld id="{EB36100A-65DC-4740-BAB1-DB0B7772AD58}" type="datetimeFigureOut">
              <a:rPr kumimoji="1" lang="ja-JP" altLang="en-US" smtClean="0"/>
              <a:t>2025/9/10</a:t>
            </a:fld>
            <a:endParaRPr kumimoji="1" lang="ja-JP" altLang="en-US"/>
          </a:p>
        </p:txBody>
      </p:sp>
      <p:sp>
        <p:nvSpPr>
          <p:cNvPr id="4" name="フッター プレースホルダー 3">
            <a:extLst>
              <a:ext uri="{FF2B5EF4-FFF2-40B4-BE49-F238E27FC236}">
                <a16:creationId xmlns:a16="http://schemas.microsoft.com/office/drawing/2014/main" id="{C2C921F0-4431-049D-E254-8F774BD4822A}"/>
              </a:ext>
            </a:extLst>
          </p:cNvPr>
          <p:cNvSpPr>
            <a:spLocks noGrp="1"/>
          </p:cNvSpPr>
          <p:nvPr>
            <p:ph type="ftr" sz="quarter" idx="2"/>
          </p:nvPr>
        </p:nvSpPr>
        <p:spPr>
          <a:xfrm>
            <a:off x="1" y="9440864"/>
            <a:ext cx="2948887"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a:extLst>
              <a:ext uri="{FF2B5EF4-FFF2-40B4-BE49-F238E27FC236}">
                <a16:creationId xmlns:a16="http://schemas.microsoft.com/office/drawing/2014/main" id="{5B9AA140-5F04-9313-65BD-D523CD2E946E}"/>
              </a:ext>
            </a:extLst>
          </p:cNvPr>
          <p:cNvSpPr>
            <a:spLocks noGrp="1"/>
          </p:cNvSpPr>
          <p:nvPr>
            <p:ph type="sldNum" sz="quarter" idx="3"/>
          </p:nvPr>
        </p:nvSpPr>
        <p:spPr>
          <a:xfrm>
            <a:off x="3855140" y="9440864"/>
            <a:ext cx="2948887" cy="498475"/>
          </a:xfrm>
          <a:prstGeom prst="rect">
            <a:avLst/>
          </a:prstGeom>
        </p:spPr>
        <p:txBody>
          <a:bodyPr vert="horz" lIns="91440" tIns="45720" rIns="91440" bIns="45720" rtlCol="0" anchor="b"/>
          <a:lstStyle>
            <a:lvl1pPr algn="r">
              <a:defRPr sz="1200"/>
            </a:lvl1pPr>
          </a:lstStyle>
          <a:p>
            <a:fld id="{1459F53D-0B9E-4528-B451-447CE5413467}" type="slidenum">
              <a:rPr kumimoji="1" lang="ja-JP" altLang="en-US" smtClean="0"/>
              <a:t>‹#›</a:t>
            </a:fld>
            <a:endParaRPr kumimoji="1" lang="ja-JP" altLang="en-US"/>
          </a:p>
        </p:txBody>
      </p:sp>
    </p:spTree>
    <p:extLst>
      <p:ext uri="{BB962C8B-B14F-4D97-AF65-F5344CB8AC3E}">
        <p14:creationId xmlns:p14="http://schemas.microsoft.com/office/powerpoint/2010/main" val="33997642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8887"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1"/>
            <a:ext cx="2948887" cy="498475"/>
          </a:xfrm>
          <a:prstGeom prst="rect">
            <a:avLst/>
          </a:prstGeom>
        </p:spPr>
        <p:txBody>
          <a:bodyPr vert="horz" lIns="91440" tIns="45720" rIns="91440" bIns="45720" rtlCol="0"/>
          <a:lstStyle>
            <a:lvl1pPr algn="r">
              <a:defRPr sz="1200"/>
            </a:lvl1pPr>
          </a:lstStyle>
          <a:p>
            <a:fld id="{03E2A665-5FDE-445F-A128-7E3396F67D50}" type="datetimeFigureOut">
              <a:rPr kumimoji="1" lang="ja-JP" altLang="en-US" smtClean="0"/>
              <a:t>2025/9/10</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013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879" y="4783138"/>
            <a:ext cx="5443856"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8887"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8475"/>
          </a:xfrm>
          <a:prstGeom prst="rect">
            <a:avLst/>
          </a:prstGeom>
        </p:spPr>
        <p:txBody>
          <a:bodyPr vert="horz" lIns="91440" tIns="45720" rIns="91440" bIns="45720" rtlCol="0" anchor="b"/>
          <a:lstStyle>
            <a:lvl1pPr algn="r">
              <a:defRPr sz="1200"/>
            </a:lvl1pPr>
          </a:lstStyle>
          <a:p>
            <a:fld id="{3CAF97AB-FDEB-4638-839C-47D96C8F17E4}" type="slidenum">
              <a:rPr kumimoji="1" lang="ja-JP" altLang="en-US" smtClean="0"/>
              <a:t>‹#›</a:t>
            </a:fld>
            <a:endParaRPr kumimoji="1" lang="ja-JP" altLang="en-US"/>
          </a:p>
        </p:txBody>
      </p:sp>
    </p:spTree>
    <p:extLst>
      <p:ext uri="{BB962C8B-B14F-4D97-AF65-F5344CB8AC3E}">
        <p14:creationId xmlns:p14="http://schemas.microsoft.com/office/powerpoint/2010/main" val="36220919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A795CA-C117-45D4-B6CA-EF3935172C96}"/>
              </a:ext>
            </a:extLst>
          </p:cNvPr>
          <p:cNvSpPr>
            <a:spLocks noGrp="1"/>
          </p:cNvSpPr>
          <p:nvPr>
            <p:ph type="ctrTitle"/>
          </p:nvPr>
        </p:nvSpPr>
        <p:spPr>
          <a:xfrm>
            <a:off x="944563" y="1749425"/>
            <a:ext cx="5670550" cy="3722688"/>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1C62A64-6CA9-4DCD-9FEB-D43BB476D836}"/>
              </a:ext>
            </a:extLst>
          </p:cNvPr>
          <p:cNvSpPr>
            <a:spLocks noGrp="1"/>
          </p:cNvSpPr>
          <p:nvPr>
            <p:ph type="subTitle" idx="1"/>
          </p:nvPr>
        </p:nvSpPr>
        <p:spPr>
          <a:xfrm>
            <a:off x="944563" y="5614988"/>
            <a:ext cx="5670550" cy="25828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5A44888-6E60-4F4C-AF7B-8155258B2D78}"/>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5" name="フッター プレースホルダー 4">
            <a:extLst>
              <a:ext uri="{FF2B5EF4-FFF2-40B4-BE49-F238E27FC236}">
                <a16:creationId xmlns:a16="http://schemas.microsoft.com/office/drawing/2014/main" id="{3845E379-3065-4C9E-B3C5-91AC7C2B7C02}"/>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931AAC-17E8-4904-A200-C939C0BAF52A}"/>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24011468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84B277-1536-41FC-8366-926B4B75C6AE}"/>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BC964DA-92F3-4706-867B-E2BC71430CCA}"/>
              </a:ext>
            </a:extLst>
          </p:cNvPr>
          <p:cNvSpPr>
            <a:spLocks noGrp="1"/>
          </p:cNvSpPr>
          <p:nvPr>
            <p:ph type="body" orient="vert" idx="1"/>
          </p:nvPr>
        </p:nvSpPr>
        <p:spPr>
          <a:xfrm>
            <a:off x="519113" y="2846388"/>
            <a:ext cx="6521450" cy="6783387"/>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99FB447-C3A6-4D5F-BC09-281DB16039BE}"/>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5" name="フッター プレースホルダー 4">
            <a:extLst>
              <a:ext uri="{FF2B5EF4-FFF2-40B4-BE49-F238E27FC236}">
                <a16:creationId xmlns:a16="http://schemas.microsoft.com/office/drawing/2014/main" id="{5FCAEE1D-52AC-4050-BCA7-EE625F731394}"/>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DD7F72-7C4C-4582-823C-892D7E2148AF}"/>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113160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4013AC2-D4AD-4A48-B765-63EB4F65F499}"/>
              </a:ext>
            </a:extLst>
          </p:cNvPr>
          <p:cNvSpPr>
            <a:spLocks noGrp="1"/>
          </p:cNvSpPr>
          <p:nvPr>
            <p:ph type="title" orient="vert"/>
          </p:nvPr>
        </p:nvSpPr>
        <p:spPr>
          <a:xfrm>
            <a:off x="5410200" y="569913"/>
            <a:ext cx="1630363" cy="9059862"/>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77FF1E6-20A4-4ABB-ADD2-F97EDFF7B42B}"/>
              </a:ext>
            </a:extLst>
          </p:cNvPr>
          <p:cNvSpPr>
            <a:spLocks noGrp="1"/>
          </p:cNvSpPr>
          <p:nvPr>
            <p:ph type="body" orient="vert" idx="1"/>
          </p:nvPr>
        </p:nvSpPr>
        <p:spPr>
          <a:xfrm>
            <a:off x="519113" y="569913"/>
            <a:ext cx="4738687" cy="9059862"/>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D51E3B-6024-470A-95B9-9F69056FE4E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5" name="フッター プレースホルダー 4">
            <a:extLst>
              <a:ext uri="{FF2B5EF4-FFF2-40B4-BE49-F238E27FC236}">
                <a16:creationId xmlns:a16="http://schemas.microsoft.com/office/drawing/2014/main" id="{FE796BD7-38CD-4B59-8ABE-2993B89A353D}"/>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395BADA-6F87-4003-90B0-B7E89A4E233D}"/>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3961792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242" y="2908264"/>
            <a:ext cx="5828076" cy="2007661"/>
          </a:xfrm>
        </p:spPr>
        <p:txBody>
          <a:bodyPr/>
          <a:lstStyle/>
          <a:p>
            <a:r>
              <a:rPr lang="ja-JP" altLang="en-US"/>
              <a:t>マスタ タイトルの書式設定</a:t>
            </a:r>
          </a:p>
        </p:txBody>
      </p:sp>
      <p:sp>
        <p:nvSpPr>
          <p:cNvPr id="3" name="サブタイトル 2"/>
          <p:cNvSpPr>
            <a:spLocks noGrp="1"/>
          </p:cNvSpPr>
          <p:nvPr>
            <p:ph type="subTitle" idx="1"/>
          </p:nvPr>
        </p:nvSpPr>
        <p:spPr>
          <a:xfrm>
            <a:off x="1028484" y="5306078"/>
            <a:ext cx="4799592" cy="2392937"/>
          </a:xfrm>
        </p:spPr>
        <p:txBody>
          <a:bodyPr/>
          <a:lstStyle>
            <a:lvl1pPr marL="0" indent="0" algn="ctr">
              <a:buNone/>
              <a:defRPr/>
            </a:lvl1pPr>
            <a:lvl2pPr marL="457109" indent="0" algn="ctr">
              <a:buNone/>
              <a:defRPr/>
            </a:lvl2pPr>
            <a:lvl3pPr marL="914217" indent="0" algn="ctr">
              <a:buNone/>
              <a:defRPr/>
            </a:lvl3pPr>
            <a:lvl4pPr marL="1371326" indent="0" algn="ctr">
              <a:buNone/>
              <a:defRPr/>
            </a:lvl4pPr>
            <a:lvl5pPr marL="1828434" indent="0" algn="ctr">
              <a:buNone/>
              <a:defRPr/>
            </a:lvl5pPr>
            <a:lvl6pPr marL="2285543" indent="0" algn="ctr">
              <a:buNone/>
              <a:defRPr/>
            </a:lvl6pPr>
            <a:lvl7pPr marL="2742651" indent="0" algn="ctr">
              <a:buNone/>
              <a:defRPr/>
            </a:lvl7pPr>
            <a:lvl8pPr marL="3199760" indent="0" algn="ctr">
              <a:buNone/>
              <a:defRPr/>
            </a:lvl8pPr>
            <a:lvl9pPr marL="3656868" indent="0" algn="ctr">
              <a:buNone/>
              <a:defRPr/>
            </a:lvl9pPr>
          </a:lstStyle>
          <a:p>
            <a:r>
              <a:rPr lang="ja-JP" altLang="en-US" dirty="0"/>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26ED2415-B8F2-4A25-8E6E-C7C52B6A3FFD}" type="slidenum">
              <a:rPr lang="en-US" altLang="ja-JP"/>
              <a:pPr/>
              <a:t>‹#›</a:t>
            </a:fld>
            <a:endParaRPr lang="en-US" altLang="ja-JP"/>
          </a:p>
        </p:txBody>
      </p:sp>
    </p:spTree>
    <p:extLst>
      <p:ext uri="{BB962C8B-B14F-4D97-AF65-F5344CB8AC3E}">
        <p14:creationId xmlns:p14="http://schemas.microsoft.com/office/powerpoint/2010/main" val="40423267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45BCB3CA-5789-4F6A-B49D-7207D514C5C4}" type="slidenum">
              <a:rPr lang="en-US" altLang="ja-JP"/>
              <a:pPr/>
              <a:t>‹#›</a:t>
            </a:fld>
            <a:endParaRPr lang="en-US" altLang="ja-JP"/>
          </a:p>
        </p:txBody>
      </p:sp>
    </p:spTree>
    <p:extLst>
      <p:ext uri="{BB962C8B-B14F-4D97-AF65-F5344CB8AC3E}">
        <p14:creationId xmlns:p14="http://schemas.microsoft.com/office/powerpoint/2010/main" val="6742249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224" y="6016482"/>
            <a:ext cx="5828076" cy="1859728"/>
          </a:xfrm>
        </p:spPr>
        <p:txBody>
          <a:bodyPr anchor="t"/>
          <a:lstStyle>
            <a:lvl1pPr algn="l">
              <a:defRPr sz="3999" b="1" cap="all"/>
            </a:lvl1pPr>
          </a:lstStyle>
          <a:p>
            <a:r>
              <a:rPr lang="ja-JP" altLang="en-US"/>
              <a:t>マスタ タイトルの書式設定</a:t>
            </a:r>
          </a:p>
        </p:txBody>
      </p:sp>
      <p:sp>
        <p:nvSpPr>
          <p:cNvPr id="3" name="テキスト プレースホルダ 2"/>
          <p:cNvSpPr>
            <a:spLocks noGrp="1"/>
          </p:cNvSpPr>
          <p:nvPr>
            <p:ph type="body" idx="1"/>
          </p:nvPr>
        </p:nvSpPr>
        <p:spPr>
          <a:xfrm>
            <a:off x="541224" y="3968180"/>
            <a:ext cx="5828076" cy="2048302"/>
          </a:xfrm>
        </p:spPr>
        <p:txBody>
          <a:bodyPr anchor="b"/>
          <a:lstStyle>
            <a:lvl1pPr marL="0" indent="0">
              <a:buNone/>
              <a:defRPr sz="2000"/>
            </a:lvl1pPr>
            <a:lvl2pPr marL="457109" indent="0">
              <a:buNone/>
              <a:defRPr sz="1800"/>
            </a:lvl2pPr>
            <a:lvl3pPr marL="914217" indent="0">
              <a:buNone/>
              <a:defRPr sz="1600"/>
            </a:lvl3pPr>
            <a:lvl4pPr marL="1371326" indent="0">
              <a:buNone/>
              <a:defRPr sz="1400"/>
            </a:lvl4pPr>
            <a:lvl5pPr marL="1828434" indent="0">
              <a:buNone/>
              <a:defRPr sz="1400"/>
            </a:lvl5pPr>
            <a:lvl6pPr marL="2285543" indent="0">
              <a:buNone/>
              <a:defRPr sz="1400"/>
            </a:lvl6pPr>
            <a:lvl7pPr marL="2742651" indent="0">
              <a:buNone/>
              <a:defRPr sz="1400"/>
            </a:lvl7pPr>
            <a:lvl8pPr marL="3199760" indent="0">
              <a:buNone/>
              <a:defRPr sz="1400"/>
            </a:lvl8pPr>
            <a:lvl9pPr marL="3656868"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F03F6C01-703B-4466-8FE1-43BC6527EC3D}" type="slidenum">
              <a:rPr lang="en-US" altLang="ja-JP"/>
              <a:pPr/>
              <a:t>‹#›</a:t>
            </a:fld>
            <a:endParaRPr lang="en-US" altLang="ja-JP"/>
          </a:p>
        </p:txBody>
      </p:sp>
    </p:spTree>
    <p:extLst>
      <p:ext uri="{BB962C8B-B14F-4D97-AF65-F5344CB8AC3E}">
        <p14:creationId xmlns:p14="http://schemas.microsoft.com/office/powerpoint/2010/main" val="7837516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342828" y="2184855"/>
            <a:ext cx="3009268" cy="6179046"/>
          </a:xfrm>
        </p:spPr>
        <p:txBody>
          <a:bodyPr/>
          <a:lstStyle>
            <a:lvl1pPr>
              <a:defRPr sz="2799"/>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504464" y="2184855"/>
            <a:ext cx="3009268" cy="6179046"/>
          </a:xfrm>
        </p:spPr>
        <p:txBody>
          <a:bodyPr/>
          <a:lstStyle>
            <a:lvl1pPr>
              <a:defRPr sz="2799"/>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4F86266C-B13C-4C9B-BD16-25DA1988E773}" type="slidenum">
              <a:rPr lang="en-US" altLang="ja-JP"/>
              <a:pPr/>
              <a:t>‹#›</a:t>
            </a:fld>
            <a:endParaRPr lang="en-US" altLang="ja-JP"/>
          </a:p>
        </p:txBody>
      </p:sp>
    </p:spTree>
    <p:extLst>
      <p:ext uri="{BB962C8B-B14F-4D97-AF65-F5344CB8AC3E}">
        <p14:creationId xmlns:p14="http://schemas.microsoft.com/office/powerpoint/2010/main" val="1286627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828" y="2095446"/>
            <a:ext cx="3029902" cy="874593"/>
          </a:xfrm>
        </p:spPr>
        <p:txBody>
          <a:bodyPr anchor="b"/>
          <a:lstStyle>
            <a:lvl1pPr marL="0" indent="0">
              <a:buNone/>
              <a:defRPr sz="2400" b="1"/>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828" y="2970039"/>
            <a:ext cx="3029902" cy="5393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831" y="2095446"/>
            <a:ext cx="3029901" cy="874593"/>
          </a:xfrm>
        </p:spPr>
        <p:txBody>
          <a:bodyPr anchor="b"/>
          <a:lstStyle>
            <a:lvl1pPr marL="0" indent="0">
              <a:buNone/>
              <a:defRPr sz="2400" b="1"/>
            </a:lvl1pPr>
            <a:lvl2pPr marL="457109" indent="0">
              <a:buNone/>
              <a:defRPr sz="2000" b="1"/>
            </a:lvl2pPr>
            <a:lvl3pPr marL="914217" indent="0">
              <a:buNone/>
              <a:defRPr sz="1800" b="1"/>
            </a:lvl3pPr>
            <a:lvl4pPr marL="1371326" indent="0">
              <a:buNone/>
              <a:defRPr sz="1600" b="1"/>
            </a:lvl4pPr>
            <a:lvl5pPr marL="1828434" indent="0">
              <a:buNone/>
              <a:defRPr sz="1600" b="1"/>
            </a:lvl5pPr>
            <a:lvl6pPr marL="2285543" indent="0">
              <a:buNone/>
              <a:defRPr sz="1600" b="1"/>
            </a:lvl6pPr>
            <a:lvl7pPr marL="2742651" indent="0">
              <a:buNone/>
              <a:defRPr sz="1600" b="1"/>
            </a:lvl7pPr>
            <a:lvl8pPr marL="3199760" indent="0">
              <a:buNone/>
              <a:defRPr sz="1600" b="1"/>
            </a:lvl8pPr>
            <a:lvl9pPr marL="3656868"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831" y="2970039"/>
            <a:ext cx="3029901" cy="5393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fld id="{927ECA64-0281-4144-B9FD-6AFE4A6DE67C}" type="slidenum">
              <a:rPr lang="en-US" altLang="ja-JP"/>
              <a:pPr/>
              <a:t>‹#›</a:t>
            </a:fld>
            <a:endParaRPr lang="en-US" altLang="ja-JP"/>
          </a:p>
        </p:txBody>
      </p:sp>
    </p:spTree>
    <p:extLst>
      <p:ext uri="{BB962C8B-B14F-4D97-AF65-F5344CB8AC3E}">
        <p14:creationId xmlns:p14="http://schemas.microsoft.com/office/powerpoint/2010/main" val="758544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fld id="{7CB00ED3-CB04-4C7A-82B4-5DF450C445C9}" type="slidenum">
              <a:rPr lang="en-US" altLang="ja-JP"/>
              <a:pPr/>
              <a:t>‹#›</a:t>
            </a:fld>
            <a:endParaRPr lang="en-US" altLang="ja-JP"/>
          </a:p>
        </p:txBody>
      </p:sp>
    </p:spTree>
    <p:extLst>
      <p:ext uri="{BB962C8B-B14F-4D97-AF65-F5344CB8AC3E}">
        <p14:creationId xmlns:p14="http://schemas.microsoft.com/office/powerpoint/2010/main" val="20715003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fld id="{89CF6D71-59E8-457C-AB8D-874CE98C0775}" type="slidenum">
              <a:rPr lang="en-US" altLang="ja-JP"/>
              <a:pPr/>
              <a:t>‹#›</a:t>
            </a:fld>
            <a:endParaRPr lang="en-US" altLang="ja-JP"/>
          </a:p>
        </p:txBody>
      </p:sp>
    </p:spTree>
    <p:extLst>
      <p:ext uri="{BB962C8B-B14F-4D97-AF65-F5344CB8AC3E}">
        <p14:creationId xmlns:p14="http://schemas.microsoft.com/office/powerpoint/2010/main" val="36952221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828" y="372272"/>
            <a:ext cx="2255364" cy="1586621"/>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0725" y="372271"/>
            <a:ext cx="3833007" cy="7991630"/>
          </a:xfrm>
        </p:spPr>
        <p:txBody>
          <a:bodyPr/>
          <a:lstStyle>
            <a:lvl1pPr>
              <a:defRPr sz="3199"/>
            </a:lvl1pPr>
            <a:lvl2pPr>
              <a:defRPr sz="2799"/>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828" y="1958892"/>
            <a:ext cx="2255364" cy="6405009"/>
          </a:xfrm>
        </p:spPr>
        <p:txBody>
          <a:bodyPr/>
          <a:lstStyle>
            <a:lvl1pPr marL="0" indent="0">
              <a:buNone/>
              <a:defRPr sz="14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76D4FB3C-7C81-4E5F-A88F-3AF0434D45B1}" type="slidenum">
              <a:rPr lang="en-US" altLang="ja-JP"/>
              <a:pPr/>
              <a:t>‹#›</a:t>
            </a:fld>
            <a:endParaRPr lang="en-US" altLang="ja-JP"/>
          </a:p>
        </p:txBody>
      </p:sp>
    </p:spTree>
    <p:extLst>
      <p:ext uri="{BB962C8B-B14F-4D97-AF65-F5344CB8AC3E}">
        <p14:creationId xmlns:p14="http://schemas.microsoft.com/office/powerpoint/2010/main" val="4212061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BA6C28-D105-49C6-880F-1FC746101DA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91C0BB-A843-4923-9DC6-E41A8CD1AC10}"/>
              </a:ext>
            </a:extLst>
          </p:cNvPr>
          <p:cNvSpPr>
            <a:spLocks noGrp="1"/>
          </p:cNvSpPr>
          <p:nvPr>
            <p:ph idx="1"/>
          </p:nvPr>
        </p:nvSpPr>
        <p:spPr>
          <a:xfrm>
            <a:off x="519113" y="2846388"/>
            <a:ext cx="6521450"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EDBD81E-29D0-4CE5-BC3A-7945EC5ECA1B}"/>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5" name="フッター プレースホルダー 4">
            <a:extLst>
              <a:ext uri="{FF2B5EF4-FFF2-40B4-BE49-F238E27FC236}">
                <a16:creationId xmlns:a16="http://schemas.microsoft.com/office/drawing/2014/main" id="{FDA61732-5D73-438A-8858-DED32E68AC0B}"/>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9A007A-5A04-4067-85C5-C0851AB2C410}"/>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094788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331" y="6554567"/>
            <a:ext cx="4113936" cy="773803"/>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331" y="837204"/>
            <a:ext cx="4113936" cy="5618200"/>
          </a:xfrm>
        </p:spPr>
        <p:txBody>
          <a:bodyPr lIns="91440" tIns="45720" rIns="91440" bIns="45720"/>
          <a:lstStyle>
            <a:lvl1pPr marL="0" indent="0">
              <a:buNone/>
              <a:defRPr sz="3199"/>
            </a:lvl1pPr>
            <a:lvl2pPr marL="457109" indent="0">
              <a:buNone/>
              <a:defRPr sz="2799"/>
            </a:lvl2pPr>
            <a:lvl3pPr marL="914217" indent="0">
              <a:buNone/>
              <a:defRPr sz="2400"/>
            </a:lvl3pPr>
            <a:lvl4pPr marL="1371326" indent="0">
              <a:buNone/>
              <a:defRPr sz="2000"/>
            </a:lvl4pPr>
            <a:lvl5pPr marL="1828434" indent="0">
              <a:buNone/>
              <a:defRPr sz="2000"/>
            </a:lvl5pPr>
            <a:lvl6pPr marL="2285543" indent="0">
              <a:buNone/>
              <a:defRPr sz="2000"/>
            </a:lvl6pPr>
            <a:lvl7pPr marL="2742651" indent="0">
              <a:buNone/>
              <a:defRPr sz="2000"/>
            </a:lvl7pPr>
            <a:lvl8pPr marL="3199760" indent="0">
              <a:buNone/>
              <a:defRPr sz="2000"/>
            </a:lvl8pPr>
            <a:lvl9pPr marL="3656868"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344331" y="7328370"/>
            <a:ext cx="4113936" cy="1098930"/>
          </a:xfrm>
        </p:spPr>
        <p:txBody>
          <a:bodyPr/>
          <a:lstStyle>
            <a:lvl1pPr marL="0" indent="0">
              <a:buNone/>
              <a:defRPr sz="1400"/>
            </a:lvl1pPr>
            <a:lvl2pPr marL="457109" indent="0">
              <a:buNone/>
              <a:defRPr sz="1200"/>
            </a:lvl2pPr>
            <a:lvl3pPr marL="914217" indent="0">
              <a:buNone/>
              <a:defRPr sz="1000"/>
            </a:lvl3pPr>
            <a:lvl4pPr marL="1371326" indent="0">
              <a:buNone/>
              <a:defRPr sz="900"/>
            </a:lvl4pPr>
            <a:lvl5pPr marL="1828434" indent="0">
              <a:buNone/>
              <a:defRPr sz="900"/>
            </a:lvl5pPr>
            <a:lvl6pPr marL="2285543" indent="0">
              <a:buNone/>
              <a:defRPr sz="900"/>
            </a:lvl6pPr>
            <a:lvl7pPr marL="2742651" indent="0">
              <a:buNone/>
              <a:defRPr sz="900"/>
            </a:lvl7pPr>
            <a:lvl8pPr marL="3199760" indent="0">
              <a:buNone/>
              <a:defRPr sz="900"/>
            </a:lvl8pPr>
            <a:lvl9pPr marL="3656868"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fld id="{B9AD8F39-B475-4060-A320-AE4A68D93EFE}" type="slidenum">
              <a:rPr lang="en-US" altLang="ja-JP"/>
              <a:pPr/>
              <a:t>‹#›</a:t>
            </a:fld>
            <a:endParaRPr lang="en-US" altLang="ja-JP"/>
          </a:p>
        </p:txBody>
      </p:sp>
    </p:spTree>
    <p:extLst>
      <p:ext uri="{BB962C8B-B14F-4D97-AF65-F5344CB8AC3E}">
        <p14:creationId xmlns:p14="http://schemas.microsoft.com/office/powerpoint/2010/main" val="29642345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5D0250B7-5CD9-4E2F-9B00-70EE13A9511E}" type="slidenum">
              <a:rPr lang="en-US" altLang="ja-JP"/>
              <a:pPr/>
              <a:t>‹#›</a:t>
            </a:fld>
            <a:endParaRPr lang="en-US" altLang="ja-JP"/>
          </a:p>
        </p:txBody>
      </p:sp>
    </p:spTree>
    <p:extLst>
      <p:ext uri="{BB962C8B-B14F-4D97-AF65-F5344CB8AC3E}">
        <p14:creationId xmlns:p14="http://schemas.microsoft.com/office/powerpoint/2010/main" val="2578971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1006" y="375523"/>
            <a:ext cx="1542726" cy="7988379"/>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42828" y="375523"/>
            <a:ext cx="4475810" cy="7988379"/>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fld id="{175DC451-FBB9-44D3-A3CC-329C03A655D1}" type="slidenum">
              <a:rPr lang="en-US" altLang="ja-JP"/>
              <a:pPr/>
              <a:t>‹#›</a:t>
            </a:fld>
            <a:endParaRPr lang="en-US" altLang="ja-JP"/>
          </a:p>
        </p:txBody>
      </p:sp>
    </p:spTree>
    <p:extLst>
      <p:ext uri="{BB962C8B-B14F-4D97-AF65-F5344CB8AC3E}">
        <p14:creationId xmlns:p14="http://schemas.microsoft.com/office/powerpoint/2010/main" val="3462836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64547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809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74DB07-89BC-41CE-BF75-D1A391D2346B}"/>
              </a:ext>
            </a:extLst>
          </p:cNvPr>
          <p:cNvSpPr>
            <a:spLocks noGrp="1"/>
          </p:cNvSpPr>
          <p:nvPr>
            <p:ph type="title"/>
          </p:nvPr>
        </p:nvSpPr>
        <p:spPr>
          <a:xfrm>
            <a:off x="515938" y="2665413"/>
            <a:ext cx="6519862" cy="4448175"/>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50DD9E-27FD-4188-A8E1-F3342EE8FCD7}"/>
              </a:ext>
            </a:extLst>
          </p:cNvPr>
          <p:cNvSpPr>
            <a:spLocks noGrp="1"/>
          </p:cNvSpPr>
          <p:nvPr>
            <p:ph type="body" idx="1"/>
          </p:nvPr>
        </p:nvSpPr>
        <p:spPr>
          <a:xfrm>
            <a:off x="515938" y="7154863"/>
            <a:ext cx="6519862" cy="23383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97DCCF0-C46B-49AF-9879-0BFA69D25C1E}"/>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5" name="フッター プレースホルダー 4">
            <a:extLst>
              <a:ext uri="{FF2B5EF4-FFF2-40B4-BE49-F238E27FC236}">
                <a16:creationId xmlns:a16="http://schemas.microsoft.com/office/drawing/2014/main" id="{8A9E3887-4D26-4DD6-A507-058D0BEC344A}"/>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4F0CE3-B034-48C7-BEE4-FC457E1FAB60}"/>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298340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78CCDAC-F7A9-4242-8B61-CE9035610D7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50B8DE0-2098-4EFB-9A04-78C12F18A6E1}"/>
              </a:ext>
            </a:extLst>
          </p:cNvPr>
          <p:cNvSpPr>
            <a:spLocks noGrp="1"/>
          </p:cNvSpPr>
          <p:nvPr>
            <p:ph sz="half" idx="1"/>
          </p:nvPr>
        </p:nvSpPr>
        <p:spPr>
          <a:xfrm>
            <a:off x="519113" y="2846388"/>
            <a:ext cx="3184525"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AF2A2EF-8090-48AB-AAC9-D759C66A1422}"/>
              </a:ext>
            </a:extLst>
          </p:cNvPr>
          <p:cNvSpPr>
            <a:spLocks noGrp="1"/>
          </p:cNvSpPr>
          <p:nvPr>
            <p:ph sz="half" idx="2"/>
          </p:nvPr>
        </p:nvSpPr>
        <p:spPr>
          <a:xfrm>
            <a:off x="3856038" y="2846388"/>
            <a:ext cx="3184525" cy="6783387"/>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0CE726B-D52C-41DA-93C7-A95C7C22A9E9}"/>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6" name="フッター プレースホルダー 5">
            <a:extLst>
              <a:ext uri="{FF2B5EF4-FFF2-40B4-BE49-F238E27FC236}">
                <a16:creationId xmlns:a16="http://schemas.microsoft.com/office/drawing/2014/main" id="{6B4BDD1A-648C-4D7C-86FC-2D1D23312E10}"/>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459AAEC-41D6-46CF-B717-5E063920F8CE}"/>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374432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8D4B723-EAF0-4251-87A9-0264FB906C67}"/>
              </a:ext>
            </a:extLst>
          </p:cNvPr>
          <p:cNvSpPr>
            <a:spLocks noGrp="1"/>
          </p:cNvSpPr>
          <p:nvPr>
            <p:ph type="title"/>
          </p:nvPr>
        </p:nvSpPr>
        <p:spPr>
          <a:xfrm>
            <a:off x="520700" y="569913"/>
            <a:ext cx="6519863" cy="2065337"/>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D26C3D6-8488-40D9-A8F1-CF41731C4B28}"/>
              </a:ext>
            </a:extLst>
          </p:cNvPr>
          <p:cNvSpPr>
            <a:spLocks noGrp="1"/>
          </p:cNvSpPr>
          <p:nvPr>
            <p:ph type="body" idx="1"/>
          </p:nvPr>
        </p:nvSpPr>
        <p:spPr>
          <a:xfrm>
            <a:off x="520700" y="2620963"/>
            <a:ext cx="3198813" cy="12842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4C4FF90-77D5-4EBC-935C-7A5E6980F512}"/>
              </a:ext>
            </a:extLst>
          </p:cNvPr>
          <p:cNvSpPr>
            <a:spLocks noGrp="1"/>
          </p:cNvSpPr>
          <p:nvPr>
            <p:ph sz="half" idx="2"/>
          </p:nvPr>
        </p:nvSpPr>
        <p:spPr>
          <a:xfrm>
            <a:off x="520700" y="3905250"/>
            <a:ext cx="3198813" cy="57451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A8FDBB9-2A8C-4F3F-9757-CF888C64BA5E}"/>
              </a:ext>
            </a:extLst>
          </p:cNvPr>
          <p:cNvSpPr>
            <a:spLocks noGrp="1"/>
          </p:cNvSpPr>
          <p:nvPr>
            <p:ph type="body" sz="quarter" idx="3"/>
          </p:nvPr>
        </p:nvSpPr>
        <p:spPr>
          <a:xfrm>
            <a:off x="3827463" y="2620963"/>
            <a:ext cx="3213100" cy="1284287"/>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CA2AEDE-8ABE-4A5F-A601-C7952CCD1235}"/>
              </a:ext>
            </a:extLst>
          </p:cNvPr>
          <p:cNvSpPr>
            <a:spLocks noGrp="1"/>
          </p:cNvSpPr>
          <p:nvPr>
            <p:ph sz="quarter" idx="4"/>
          </p:nvPr>
        </p:nvSpPr>
        <p:spPr>
          <a:xfrm>
            <a:off x="3827463" y="3905250"/>
            <a:ext cx="3213100" cy="5745163"/>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99EA66-636E-4909-BAAC-105EEFE1A825}"/>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8" name="フッター プレースホルダー 7">
            <a:extLst>
              <a:ext uri="{FF2B5EF4-FFF2-40B4-BE49-F238E27FC236}">
                <a16:creationId xmlns:a16="http://schemas.microsoft.com/office/drawing/2014/main" id="{516F876D-259D-40C0-A837-6386263ECE45}"/>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A2F473B-932E-4F0A-859C-2CF317ABD3EE}"/>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0310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81AEBE-76E7-4E07-80E5-4CADAB12C4D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2F7CB70-CD93-4FDF-A481-71E8515B1C9C}"/>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4" name="フッター プレースホルダー 3">
            <a:extLst>
              <a:ext uri="{FF2B5EF4-FFF2-40B4-BE49-F238E27FC236}">
                <a16:creationId xmlns:a16="http://schemas.microsoft.com/office/drawing/2014/main" id="{6B484F54-6AE8-4713-B8EC-1F82416126DC}"/>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ED154D6-1C53-4CA6-B239-79ACD64E8FAA}"/>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869993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EA1CB78-758E-4D1A-86E3-1D0DFE9CCE5F}"/>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3" name="フッター プレースホルダー 2">
            <a:extLst>
              <a:ext uri="{FF2B5EF4-FFF2-40B4-BE49-F238E27FC236}">
                <a16:creationId xmlns:a16="http://schemas.microsoft.com/office/drawing/2014/main" id="{67E843FF-59D4-470D-B861-9AACADAC8EC8}"/>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4E94FAB-2467-44F3-AB70-70AF9EC1CBB9}"/>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10580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C6906A-E567-43DF-A889-B823B7F222D5}"/>
              </a:ext>
            </a:extLst>
          </p:cNvPr>
          <p:cNvSpPr>
            <a:spLocks noGrp="1"/>
          </p:cNvSpPr>
          <p:nvPr>
            <p:ph type="title"/>
          </p:nvPr>
        </p:nvSpPr>
        <p:spPr>
          <a:xfrm>
            <a:off x="520700" y="712788"/>
            <a:ext cx="2438400" cy="249555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2EA57CB-B4CE-436A-95E5-38830E1FAD9C}"/>
              </a:ext>
            </a:extLst>
          </p:cNvPr>
          <p:cNvSpPr>
            <a:spLocks noGrp="1"/>
          </p:cNvSpPr>
          <p:nvPr>
            <p:ph idx="1"/>
          </p:nvPr>
        </p:nvSpPr>
        <p:spPr>
          <a:xfrm>
            <a:off x="3213100" y="1539875"/>
            <a:ext cx="3827463" cy="75977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7704B86-C7C8-44DE-BB00-D2ECA7E9BBDF}"/>
              </a:ext>
            </a:extLst>
          </p:cNvPr>
          <p:cNvSpPr>
            <a:spLocks noGrp="1"/>
          </p:cNvSpPr>
          <p:nvPr>
            <p:ph type="body" sz="half" idx="2"/>
          </p:nvPr>
        </p:nvSpPr>
        <p:spPr>
          <a:xfrm>
            <a:off x="520700" y="3208338"/>
            <a:ext cx="2438400" cy="594201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9ECCD1C-8AF7-4433-AB50-1752CBC6D60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6" name="フッター プレースホルダー 5">
            <a:extLst>
              <a:ext uri="{FF2B5EF4-FFF2-40B4-BE49-F238E27FC236}">
                <a16:creationId xmlns:a16="http://schemas.microsoft.com/office/drawing/2014/main" id="{F1AA50BD-C62F-4D7D-86B7-84BCA6BC28D1}"/>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28A29DC-ECC1-4E95-B865-EA5D5FF1DBC4}"/>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192412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C71644-B438-4569-8F68-F389ACB85883}"/>
              </a:ext>
            </a:extLst>
          </p:cNvPr>
          <p:cNvSpPr>
            <a:spLocks noGrp="1"/>
          </p:cNvSpPr>
          <p:nvPr>
            <p:ph type="title"/>
          </p:nvPr>
        </p:nvSpPr>
        <p:spPr>
          <a:xfrm>
            <a:off x="520700" y="712788"/>
            <a:ext cx="2438400" cy="249555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1721DAE-F60A-4720-8BE9-7B7652DBFB2C}"/>
              </a:ext>
            </a:extLst>
          </p:cNvPr>
          <p:cNvSpPr>
            <a:spLocks noGrp="1"/>
          </p:cNvSpPr>
          <p:nvPr>
            <p:ph type="pic" idx="1"/>
          </p:nvPr>
        </p:nvSpPr>
        <p:spPr>
          <a:xfrm>
            <a:off x="3213100" y="1539875"/>
            <a:ext cx="3827463" cy="75977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6871161-2882-40CB-90C7-0F663853ECFD}"/>
              </a:ext>
            </a:extLst>
          </p:cNvPr>
          <p:cNvSpPr>
            <a:spLocks noGrp="1"/>
          </p:cNvSpPr>
          <p:nvPr>
            <p:ph type="body" sz="half" idx="2"/>
          </p:nvPr>
        </p:nvSpPr>
        <p:spPr>
          <a:xfrm>
            <a:off x="520700" y="3208338"/>
            <a:ext cx="2438400" cy="5942012"/>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762D694-000B-4AA9-9CCD-B7AECDBE3476}"/>
              </a:ext>
            </a:extLst>
          </p:cNvPr>
          <p:cNvSpPr>
            <a:spLocks noGrp="1"/>
          </p:cNvSpPr>
          <p:nvPr>
            <p:ph type="dt" sz="half" idx="10"/>
          </p:nvPr>
        </p:nvSpPr>
        <p:spPr>
          <a:xfrm>
            <a:off x="519113" y="9909175"/>
            <a:ext cx="1701800" cy="569913"/>
          </a:xfrm>
          <a:prstGeom prst="rect">
            <a:avLst/>
          </a:prstGeom>
        </p:spPr>
        <p:txBody>
          <a:bodyPr/>
          <a:lstStyle/>
          <a:p>
            <a:fld id="{1ACF8E72-DB8E-486E-87A4-E35606C6DB0E}" type="datetimeFigureOut">
              <a:rPr kumimoji="1" lang="ja-JP" altLang="en-US" smtClean="0"/>
              <a:t>2025/9/10</a:t>
            </a:fld>
            <a:endParaRPr kumimoji="1" lang="ja-JP" altLang="en-US"/>
          </a:p>
        </p:txBody>
      </p:sp>
      <p:sp>
        <p:nvSpPr>
          <p:cNvPr id="6" name="フッター プレースホルダー 5">
            <a:extLst>
              <a:ext uri="{FF2B5EF4-FFF2-40B4-BE49-F238E27FC236}">
                <a16:creationId xmlns:a16="http://schemas.microsoft.com/office/drawing/2014/main" id="{8009BFE7-E234-47FF-8DC9-3F72887F9168}"/>
              </a:ext>
            </a:extLst>
          </p:cNvPr>
          <p:cNvSpPr>
            <a:spLocks noGrp="1"/>
          </p:cNvSpPr>
          <p:nvPr>
            <p:ph type="ftr" sz="quarter" idx="11"/>
          </p:nvPr>
        </p:nvSpPr>
        <p:spPr>
          <a:xfrm>
            <a:off x="2503488" y="9909175"/>
            <a:ext cx="2552700" cy="569913"/>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8BC8593-4355-46FD-91DC-BAD1AD221A64}"/>
              </a:ext>
            </a:extLst>
          </p:cNvPr>
          <p:cNvSpPr>
            <a:spLocks noGrp="1"/>
          </p:cNvSpPr>
          <p:nvPr>
            <p:ph type="sldNum" sz="quarter" idx="12"/>
          </p:nvPr>
        </p:nvSpPr>
        <p:spPr>
          <a:xfrm>
            <a:off x="5338763" y="9909175"/>
            <a:ext cx="1701800" cy="569913"/>
          </a:xfrm>
          <a:prstGeom prst="rect">
            <a:avLst/>
          </a:prstGeom>
        </p:spPr>
        <p:txBody>
          <a:bodyPr/>
          <a:lstStyle/>
          <a:p>
            <a:fld id="{BAC8AEE9-44D7-4D35-A24C-A5D535744B78}" type="slidenum">
              <a:rPr kumimoji="1" lang="ja-JP" altLang="en-US" smtClean="0"/>
              <a:t>‹#›</a:t>
            </a:fld>
            <a:endParaRPr kumimoji="1" lang="ja-JP" altLang="en-US"/>
          </a:p>
        </p:txBody>
      </p:sp>
    </p:spTree>
    <p:extLst>
      <p:ext uri="{BB962C8B-B14F-4D97-AF65-F5344CB8AC3E}">
        <p14:creationId xmlns:p14="http://schemas.microsoft.com/office/powerpoint/2010/main" val="4201724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7171D58-62AD-43AE-9F87-EB40C228A445}"/>
              </a:ext>
            </a:extLst>
          </p:cNvPr>
          <p:cNvSpPr>
            <a:spLocks noGrp="1"/>
          </p:cNvSpPr>
          <p:nvPr>
            <p:ph type="title"/>
          </p:nvPr>
        </p:nvSpPr>
        <p:spPr>
          <a:xfrm>
            <a:off x="519113" y="569913"/>
            <a:ext cx="6521450" cy="2065337"/>
          </a:xfrm>
          <a:prstGeom prst="rect">
            <a:avLst/>
          </a:prstGeom>
        </p:spPr>
        <p:txBody>
          <a:bodyPr vert="horz" lIns="91440" tIns="45720" rIns="91440" bIns="45720" rtlCol="0" anchor="ctr">
            <a:normAutofit/>
          </a:bodyPr>
          <a:lstStyle/>
          <a:p>
            <a:r>
              <a:rPr kumimoji="1" lang="ja-JP" altLang="en-US"/>
              <a:t>マスター タイトルの書式設定</a:t>
            </a:r>
          </a:p>
        </p:txBody>
      </p:sp>
      <p:grpSp>
        <p:nvGrpSpPr>
          <p:cNvPr id="4" name="グループ化 3">
            <a:extLst>
              <a:ext uri="{FF2B5EF4-FFF2-40B4-BE49-F238E27FC236}">
                <a16:creationId xmlns:a16="http://schemas.microsoft.com/office/drawing/2014/main" id="{28AF7BD0-BDA8-2F8E-947C-B1012F5B1069}"/>
              </a:ext>
            </a:extLst>
          </p:cNvPr>
          <p:cNvGrpSpPr/>
          <p:nvPr userDrawn="1"/>
        </p:nvGrpSpPr>
        <p:grpSpPr>
          <a:xfrm>
            <a:off x="1318476" y="10080000"/>
            <a:ext cx="4922722" cy="323116"/>
            <a:chOff x="1563369" y="10080000"/>
            <a:chExt cx="4922722" cy="323116"/>
          </a:xfrm>
        </p:grpSpPr>
        <p:grpSp>
          <p:nvGrpSpPr>
            <p:cNvPr id="9" name="グループ化 8">
              <a:extLst>
                <a:ext uri="{FF2B5EF4-FFF2-40B4-BE49-F238E27FC236}">
                  <a16:creationId xmlns:a16="http://schemas.microsoft.com/office/drawing/2014/main" id="{5AC07F88-887A-4BB8-960E-BD0B023AF371}"/>
                </a:ext>
              </a:extLst>
            </p:cNvPr>
            <p:cNvGrpSpPr/>
            <p:nvPr userDrawn="1"/>
          </p:nvGrpSpPr>
          <p:grpSpPr>
            <a:xfrm>
              <a:off x="1563369" y="10080000"/>
              <a:ext cx="2415356" cy="323116"/>
              <a:chOff x="2298191" y="10212251"/>
              <a:chExt cx="2415356" cy="323116"/>
            </a:xfrm>
          </p:grpSpPr>
          <p:pic>
            <p:nvPicPr>
              <p:cNvPr id="7" name="図 6">
                <a:extLst>
                  <a:ext uri="{FF2B5EF4-FFF2-40B4-BE49-F238E27FC236}">
                    <a16:creationId xmlns:a16="http://schemas.microsoft.com/office/drawing/2014/main" id="{7B93FC61-E7F7-49F8-8B39-1859A02A756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848009" y="10212251"/>
                <a:ext cx="1865538" cy="323116"/>
              </a:xfrm>
              <a:prstGeom prst="rect">
                <a:avLst/>
              </a:prstGeom>
            </p:spPr>
          </p:pic>
          <p:sp>
            <p:nvSpPr>
              <p:cNvPr id="8" name="テキスト ボックス 7">
                <a:extLst>
                  <a:ext uri="{FF2B5EF4-FFF2-40B4-BE49-F238E27FC236}">
                    <a16:creationId xmlns:a16="http://schemas.microsoft.com/office/drawing/2014/main" id="{AD4C9F29-A3FD-4B0F-BA34-BFB5FED97D46}"/>
                  </a:ext>
                </a:extLst>
              </p:cNvPr>
              <p:cNvSpPr txBox="1"/>
              <p:nvPr userDrawn="1"/>
            </p:nvSpPr>
            <p:spPr>
              <a:xfrm>
                <a:off x="2298191" y="10219920"/>
                <a:ext cx="549818" cy="307777"/>
              </a:xfrm>
              <a:prstGeom prst="rect">
                <a:avLst/>
              </a:prstGeom>
              <a:noFill/>
            </p:spPr>
            <p:txBody>
              <a:bodyPr wrap="square" rtlCol="0">
                <a:spAutoFit/>
              </a:bodyP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主催</a:t>
                </a:r>
              </a:p>
            </p:txBody>
          </p:sp>
        </p:grpSp>
        <p:sp>
          <p:nvSpPr>
            <p:cNvPr id="3" name="テキスト ボックス 2">
              <a:extLst>
                <a:ext uri="{FF2B5EF4-FFF2-40B4-BE49-F238E27FC236}">
                  <a16:creationId xmlns:a16="http://schemas.microsoft.com/office/drawing/2014/main" id="{CFDC52EF-D4DC-83E9-29B2-1DC36249EAEB}"/>
                </a:ext>
              </a:extLst>
            </p:cNvPr>
            <p:cNvSpPr txBox="1"/>
            <p:nvPr userDrawn="1"/>
          </p:nvSpPr>
          <p:spPr>
            <a:xfrm>
              <a:off x="4179049" y="10086432"/>
              <a:ext cx="2307042" cy="307777"/>
            </a:xfrm>
            <a:prstGeom prst="rect">
              <a:avLst/>
            </a:prstGeom>
            <a:noFill/>
          </p:spPr>
          <p:txBody>
            <a:bodyPr wrap="none" rtlCol="0">
              <a:spAutoFit/>
            </a:bodyPr>
            <a:lstStyle/>
            <a:p>
              <a:r>
                <a:rPr lang="ja-JP" altLang="en-US" sz="1400" b="1" dirty="0">
                  <a:solidFill>
                    <a:schemeClr val="tx1"/>
                  </a:solidFill>
                  <a:latin typeface="Meiryo UI" panose="020B0604030504040204" pitchFamily="50" charset="-128"/>
                  <a:ea typeface="Meiryo UI" panose="020B0604030504040204" pitchFamily="50" charset="-128"/>
                </a:rPr>
                <a:t>後援　神戸市中央区医師会</a:t>
              </a:r>
              <a:endParaRPr kumimoji="1" lang="ja-JP" altLang="en-US" b="1" dirty="0">
                <a:solidFill>
                  <a:schemeClr val="tx1"/>
                </a:solidFill>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449290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377746" y="429168"/>
            <a:ext cx="6804184" cy="1781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2870" tIns="51435" rIns="102870" bIns="51435" numCol="1" anchor="ctr" anchorCtr="0" compatLnSpc="1">
            <a:prstTxWarp prst="textNoShape">
              <a:avLst/>
            </a:prstTxWarp>
          </a:bodyPr>
          <a:lstStyle/>
          <a:p>
            <a:pPr lvl="0"/>
            <a:r>
              <a:rPr lang="ja-JP" altLang="en-US" dirty="0"/>
              <a:t>マスタ タイトルの書式設定</a:t>
            </a:r>
          </a:p>
        </p:txBody>
      </p:sp>
      <p:sp>
        <p:nvSpPr>
          <p:cNvPr id="1029" name="Rectangle 3"/>
          <p:cNvSpPr>
            <a:spLocks noGrp="1" noChangeArrowheads="1"/>
          </p:cNvSpPr>
          <p:nvPr>
            <p:ph type="body" idx="1"/>
          </p:nvPr>
        </p:nvSpPr>
        <p:spPr bwMode="auto">
          <a:xfrm>
            <a:off x="377746" y="2495353"/>
            <a:ext cx="6804184" cy="705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2870" tIns="51435" rIns="102870" bIns="51435"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 name="Rectangle 4"/>
          <p:cNvSpPr>
            <a:spLocks noGrp="1" noChangeArrowheads="1"/>
          </p:cNvSpPr>
          <p:nvPr>
            <p:ph type="dt" sz="half" idx="2"/>
          </p:nvPr>
        </p:nvSpPr>
        <p:spPr bwMode="auto">
          <a:xfrm>
            <a:off x="377746" y="9735939"/>
            <a:ext cx="1764929"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defRPr sz="1600">
                <a:latin typeface="Arial" charset="0"/>
                <a:ea typeface="ＭＳ Ｐゴシック" charset="-128"/>
                <a:cs typeface="+mn-cs"/>
              </a:defRPr>
            </a:lvl1pPr>
          </a:lstStyle>
          <a:p>
            <a:pPr>
              <a:defRPr/>
            </a:pPr>
            <a:endParaRPr lang="en-US" altLang="ja-JP"/>
          </a:p>
        </p:txBody>
      </p:sp>
      <p:sp>
        <p:nvSpPr>
          <p:cNvPr id="3" name="Rectangle 5"/>
          <p:cNvSpPr>
            <a:spLocks noGrp="1" noChangeArrowheads="1"/>
          </p:cNvSpPr>
          <p:nvPr>
            <p:ph type="ftr" sz="quarter" idx="3"/>
          </p:nvPr>
        </p:nvSpPr>
        <p:spPr bwMode="auto">
          <a:xfrm>
            <a:off x="2582321" y="9735939"/>
            <a:ext cx="2395034"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lgn="ctr">
              <a:defRPr sz="1600">
                <a:latin typeface="Arial" charset="0"/>
                <a:ea typeface="ＭＳ Ｐゴシック" charset="-128"/>
                <a:cs typeface="+mn-cs"/>
              </a:defRPr>
            </a:lvl1pPr>
          </a:lstStyle>
          <a:p>
            <a:pPr>
              <a:defRPr/>
            </a:pPr>
            <a:endParaRPr lang="en-US" altLang="ja-JP"/>
          </a:p>
        </p:txBody>
      </p:sp>
      <p:sp>
        <p:nvSpPr>
          <p:cNvPr id="1030" name="Rectangle 6"/>
          <p:cNvSpPr>
            <a:spLocks noGrp="1" noChangeArrowheads="1"/>
          </p:cNvSpPr>
          <p:nvPr>
            <p:ph type="sldNum" sz="quarter" idx="4"/>
          </p:nvPr>
        </p:nvSpPr>
        <p:spPr bwMode="auto">
          <a:xfrm>
            <a:off x="5417000" y="9735939"/>
            <a:ext cx="1764929" cy="742915"/>
          </a:xfrm>
          <a:prstGeom prst="rect">
            <a:avLst/>
          </a:prstGeom>
          <a:noFill/>
          <a:ln w="9525">
            <a:noFill/>
            <a:miter lim="800000"/>
            <a:headEnd/>
            <a:tailEnd/>
          </a:ln>
        </p:spPr>
        <p:txBody>
          <a:bodyPr vert="horz" wrap="square" lIns="102870" tIns="51435" rIns="102870" bIns="51435" numCol="1" anchor="t" anchorCtr="0" compatLnSpc="1">
            <a:prstTxWarp prst="textNoShape">
              <a:avLst/>
            </a:prstTxWarp>
          </a:bodyPr>
          <a:lstStyle>
            <a:lvl1pPr algn="r">
              <a:defRPr sz="1600"/>
            </a:lvl1pPr>
          </a:lstStyle>
          <a:p>
            <a:fld id="{775D8F0B-5B91-4149-BC69-C765E695D7C5}" type="slidenum">
              <a:rPr lang="en-US" altLang="ja-JP"/>
              <a:pPr/>
              <a:t>‹#›</a:t>
            </a:fld>
            <a:endParaRPr lang="en-US" altLang="ja-JP"/>
          </a:p>
        </p:txBody>
      </p:sp>
    </p:spTree>
    <p:extLst>
      <p:ext uri="{BB962C8B-B14F-4D97-AF65-F5344CB8AC3E}">
        <p14:creationId xmlns:p14="http://schemas.microsoft.com/office/powerpoint/2010/main" val="254970529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1028494" rtl="0" eaLnBrk="0" fontAlgn="base" hangingPunct="0">
        <a:spcBef>
          <a:spcPct val="0"/>
        </a:spcBef>
        <a:spcAft>
          <a:spcPct val="0"/>
        </a:spcAft>
        <a:defRPr kumimoji="1" sz="4999">
          <a:solidFill>
            <a:schemeClr val="tx2"/>
          </a:solidFill>
          <a:latin typeface="+mj-lt"/>
          <a:ea typeface="+mj-ea"/>
          <a:cs typeface="ＭＳ Ｐゴシック" charset="0"/>
        </a:defRPr>
      </a:lvl1pPr>
      <a:lvl2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2pPr>
      <a:lvl3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3pPr>
      <a:lvl4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4pPr>
      <a:lvl5pPr algn="ctr" defTabSz="1028494" rtl="0" eaLnBrk="0" fontAlgn="base" hangingPunct="0">
        <a:spcBef>
          <a:spcPct val="0"/>
        </a:spcBef>
        <a:spcAft>
          <a:spcPct val="0"/>
        </a:spcAft>
        <a:defRPr kumimoji="1" sz="4999">
          <a:solidFill>
            <a:schemeClr val="tx2"/>
          </a:solidFill>
          <a:latin typeface="Arial" charset="0"/>
          <a:ea typeface="ＭＳ Ｐゴシック" charset="-128"/>
          <a:cs typeface="ＭＳ Ｐゴシック" charset="0"/>
        </a:defRPr>
      </a:lvl5pPr>
      <a:lvl6pPr marL="457109" algn="ctr" rtl="0" fontAlgn="base">
        <a:spcBef>
          <a:spcPct val="0"/>
        </a:spcBef>
        <a:spcAft>
          <a:spcPct val="0"/>
        </a:spcAft>
        <a:defRPr kumimoji="1" sz="4399">
          <a:solidFill>
            <a:schemeClr val="tx2"/>
          </a:solidFill>
          <a:latin typeface="Arial" charset="0"/>
          <a:ea typeface="ＭＳ Ｐゴシック" charset="-128"/>
        </a:defRPr>
      </a:lvl6pPr>
      <a:lvl7pPr marL="914217" algn="ctr" rtl="0" fontAlgn="base">
        <a:spcBef>
          <a:spcPct val="0"/>
        </a:spcBef>
        <a:spcAft>
          <a:spcPct val="0"/>
        </a:spcAft>
        <a:defRPr kumimoji="1" sz="4399">
          <a:solidFill>
            <a:schemeClr val="tx2"/>
          </a:solidFill>
          <a:latin typeface="Arial" charset="0"/>
          <a:ea typeface="ＭＳ Ｐゴシック" charset="-128"/>
        </a:defRPr>
      </a:lvl7pPr>
      <a:lvl8pPr marL="1371326" algn="ctr" rtl="0" fontAlgn="base">
        <a:spcBef>
          <a:spcPct val="0"/>
        </a:spcBef>
        <a:spcAft>
          <a:spcPct val="0"/>
        </a:spcAft>
        <a:defRPr kumimoji="1" sz="4399">
          <a:solidFill>
            <a:schemeClr val="tx2"/>
          </a:solidFill>
          <a:latin typeface="Arial" charset="0"/>
          <a:ea typeface="ＭＳ Ｐゴシック" charset="-128"/>
        </a:defRPr>
      </a:lvl8pPr>
      <a:lvl9pPr marL="1828434" algn="ctr" rtl="0" fontAlgn="base">
        <a:spcBef>
          <a:spcPct val="0"/>
        </a:spcBef>
        <a:spcAft>
          <a:spcPct val="0"/>
        </a:spcAft>
        <a:defRPr kumimoji="1" sz="4399">
          <a:solidFill>
            <a:schemeClr val="tx2"/>
          </a:solidFill>
          <a:latin typeface="Arial" charset="0"/>
          <a:ea typeface="ＭＳ Ｐゴシック" charset="-128"/>
        </a:defRPr>
      </a:lvl9pPr>
    </p:titleStyle>
    <p:bodyStyle>
      <a:lvl1pPr marL="385686" indent="-385686" algn="l" defTabSz="1028494" rtl="0" eaLnBrk="0" fontAlgn="base" hangingPunct="0">
        <a:spcBef>
          <a:spcPct val="20000"/>
        </a:spcBef>
        <a:spcAft>
          <a:spcPct val="0"/>
        </a:spcAft>
        <a:buChar char="•"/>
        <a:defRPr kumimoji="1" sz="3599">
          <a:solidFill>
            <a:schemeClr val="tx1"/>
          </a:solidFill>
          <a:latin typeface="+mn-lt"/>
          <a:ea typeface="+mn-ea"/>
          <a:cs typeface="ＭＳ Ｐゴシック" charset="0"/>
        </a:defRPr>
      </a:lvl1pPr>
      <a:lvl2pPr marL="836446" indent="-322199" algn="l" defTabSz="1028494" rtl="0" eaLnBrk="0" fontAlgn="base" hangingPunct="0">
        <a:spcBef>
          <a:spcPct val="20000"/>
        </a:spcBef>
        <a:spcAft>
          <a:spcPct val="0"/>
        </a:spcAft>
        <a:buChar char="–"/>
        <a:defRPr kumimoji="1" sz="3199">
          <a:solidFill>
            <a:schemeClr val="tx1"/>
          </a:solidFill>
          <a:latin typeface="+mn-lt"/>
          <a:ea typeface="+mn-ea"/>
        </a:defRPr>
      </a:lvl2pPr>
      <a:lvl3pPr marL="1285618" indent="-257124" algn="l" defTabSz="1028494" rtl="0" eaLnBrk="0" fontAlgn="base" hangingPunct="0">
        <a:spcBef>
          <a:spcPct val="20000"/>
        </a:spcBef>
        <a:spcAft>
          <a:spcPct val="0"/>
        </a:spcAft>
        <a:buChar char="•"/>
        <a:defRPr kumimoji="1" sz="2699">
          <a:solidFill>
            <a:schemeClr val="tx1"/>
          </a:solidFill>
          <a:latin typeface="+mn-lt"/>
          <a:ea typeface="+mn-ea"/>
        </a:defRPr>
      </a:lvl3pPr>
      <a:lvl4pPr marL="1799865" indent="-257124" algn="l" defTabSz="1028494" rtl="0" eaLnBrk="0" fontAlgn="base" hangingPunct="0">
        <a:spcBef>
          <a:spcPct val="20000"/>
        </a:spcBef>
        <a:spcAft>
          <a:spcPct val="0"/>
        </a:spcAft>
        <a:buChar char="–"/>
        <a:defRPr kumimoji="1" sz="2300">
          <a:solidFill>
            <a:schemeClr val="tx1"/>
          </a:solidFill>
          <a:latin typeface="+mn-lt"/>
          <a:ea typeface="+mn-ea"/>
        </a:defRPr>
      </a:lvl4pPr>
      <a:lvl5pPr marL="2314112" indent="-257124" algn="l" defTabSz="1028494" rtl="0" eaLnBrk="0" fontAlgn="base" hangingPunct="0">
        <a:spcBef>
          <a:spcPct val="20000"/>
        </a:spcBef>
        <a:spcAft>
          <a:spcPct val="0"/>
        </a:spcAft>
        <a:buChar char="»"/>
        <a:defRPr kumimoji="1" sz="2300">
          <a:solidFill>
            <a:schemeClr val="tx1"/>
          </a:solidFill>
          <a:latin typeface="+mn-lt"/>
          <a:ea typeface="+mn-ea"/>
        </a:defRPr>
      </a:lvl5pPr>
      <a:lvl6pPr marL="2514097" indent="-228554" algn="l" rtl="0" fontAlgn="base">
        <a:spcBef>
          <a:spcPct val="20000"/>
        </a:spcBef>
        <a:spcAft>
          <a:spcPct val="0"/>
        </a:spcAft>
        <a:buChar char="»"/>
        <a:defRPr kumimoji="1" sz="2000">
          <a:solidFill>
            <a:schemeClr val="tx1"/>
          </a:solidFill>
          <a:latin typeface="+mn-lt"/>
          <a:ea typeface="+mn-ea"/>
        </a:defRPr>
      </a:lvl6pPr>
      <a:lvl7pPr marL="2971206" indent="-228554" algn="l" rtl="0" fontAlgn="base">
        <a:spcBef>
          <a:spcPct val="20000"/>
        </a:spcBef>
        <a:spcAft>
          <a:spcPct val="0"/>
        </a:spcAft>
        <a:buChar char="»"/>
        <a:defRPr kumimoji="1" sz="2000">
          <a:solidFill>
            <a:schemeClr val="tx1"/>
          </a:solidFill>
          <a:latin typeface="+mn-lt"/>
          <a:ea typeface="+mn-ea"/>
        </a:defRPr>
      </a:lvl7pPr>
      <a:lvl8pPr marL="3428314" indent="-228554" algn="l" rtl="0" fontAlgn="base">
        <a:spcBef>
          <a:spcPct val="20000"/>
        </a:spcBef>
        <a:spcAft>
          <a:spcPct val="0"/>
        </a:spcAft>
        <a:buChar char="»"/>
        <a:defRPr kumimoji="1" sz="2000">
          <a:solidFill>
            <a:schemeClr val="tx1"/>
          </a:solidFill>
          <a:latin typeface="+mn-lt"/>
          <a:ea typeface="+mn-ea"/>
        </a:defRPr>
      </a:lvl8pPr>
      <a:lvl9pPr marL="3885423" indent="-228554"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17" rtl="0" eaLnBrk="1" latinLnBrk="0" hangingPunct="1">
        <a:defRPr kumimoji="1" sz="1800" kern="1200">
          <a:solidFill>
            <a:schemeClr val="tx1"/>
          </a:solidFill>
          <a:latin typeface="+mn-lt"/>
          <a:ea typeface="+mn-ea"/>
          <a:cs typeface="+mn-cs"/>
        </a:defRPr>
      </a:lvl1pPr>
      <a:lvl2pPr marL="457109" algn="l" defTabSz="914217" rtl="0" eaLnBrk="1" latinLnBrk="0" hangingPunct="1">
        <a:defRPr kumimoji="1" sz="1800" kern="1200">
          <a:solidFill>
            <a:schemeClr val="tx1"/>
          </a:solidFill>
          <a:latin typeface="+mn-lt"/>
          <a:ea typeface="+mn-ea"/>
          <a:cs typeface="+mn-cs"/>
        </a:defRPr>
      </a:lvl2pPr>
      <a:lvl3pPr marL="914217" algn="l" defTabSz="914217" rtl="0" eaLnBrk="1" latinLnBrk="0" hangingPunct="1">
        <a:defRPr kumimoji="1" sz="1800" kern="1200">
          <a:solidFill>
            <a:schemeClr val="tx1"/>
          </a:solidFill>
          <a:latin typeface="+mn-lt"/>
          <a:ea typeface="+mn-ea"/>
          <a:cs typeface="+mn-cs"/>
        </a:defRPr>
      </a:lvl3pPr>
      <a:lvl4pPr marL="1371326" algn="l" defTabSz="914217" rtl="0" eaLnBrk="1" latinLnBrk="0" hangingPunct="1">
        <a:defRPr kumimoji="1" sz="1800" kern="1200">
          <a:solidFill>
            <a:schemeClr val="tx1"/>
          </a:solidFill>
          <a:latin typeface="+mn-lt"/>
          <a:ea typeface="+mn-ea"/>
          <a:cs typeface="+mn-cs"/>
        </a:defRPr>
      </a:lvl4pPr>
      <a:lvl5pPr marL="1828434" algn="l" defTabSz="914217" rtl="0" eaLnBrk="1" latinLnBrk="0" hangingPunct="1">
        <a:defRPr kumimoji="1" sz="1800" kern="1200">
          <a:solidFill>
            <a:schemeClr val="tx1"/>
          </a:solidFill>
          <a:latin typeface="+mn-lt"/>
          <a:ea typeface="+mn-ea"/>
          <a:cs typeface="+mn-cs"/>
        </a:defRPr>
      </a:lvl5pPr>
      <a:lvl6pPr marL="2285543" algn="l" defTabSz="914217" rtl="0" eaLnBrk="1" latinLnBrk="0" hangingPunct="1">
        <a:defRPr kumimoji="1" sz="1800" kern="1200">
          <a:solidFill>
            <a:schemeClr val="tx1"/>
          </a:solidFill>
          <a:latin typeface="+mn-lt"/>
          <a:ea typeface="+mn-ea"/>
          <a:cs typeface="+mn-cs"/>
        </a:defRPr>
      </a:lvl6pPr>
      <a:lvl7pPr marL="2742651" algn="l" defTabSz="914217" rtl="0" eaLnBrk="1" latinLnBrk="0" hangingPunct="1">
        <a:defRPr kumimoji="1" sz="1800" kern="1200">
          <a:solidFill>
            <a:schemeClr val="tx1"/>
          </a:solidFill>
          <a:latin typeface="+mn-lt"/>
          <a:ea typeface="+mn-ea"/>
          <a:cs typeface="+mn-cs"/>
        </a:defRPr>
      </a:lvl7pPr>
      <a:lvl8pPr marL="3199760" algn="l" defTabSz="914217" rtl="0" eaLnBrk="1" latinLnBrk="0" hangingPunct="1">
        <a:defRPr kumimoji="1" sz="1800" kern="1200">
          <a:solidFill>
            <a:schemeClr val="tx1"/>
          </a:solidFill>
          <a:latin typeface="+mn-lt"/>
          <a:ea typeface="+mn-ea"/>
          <a:cs typeface="+mn-cs"/>
        </a:defRPr>
      </a:lvl8pPr>
      <a:lvl9pPr marL="3656868" algn="l" defTabSz="914217"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3489794"/>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986912" rtl="0" eaLnBrk="1" latinLnBrk="0" hangingPunct="1">
        <a:spcBef>
          <a:spcPct val="0"/>
        </a:spcBef>
        <a:buNone/>
        <a:defRPr kumimoji="1" sz="4749" kern="1200">
          <a:solidFill>
            <a:schemeClr val="tx1"/>
          </a:solidFill>
          <a:latin typeface="+mj-lt"/>
          <a:ea typeface="+mj-ea"/>
          <a:cs typeface="+mj-cs"/>
        </a:defRPr>
      </a:lvl1pPr>
    </p:titleStyle>
    <p:bodyStyle>
      <a:lvl1pPr marL="370092" indent="-370092" algn="l" defTabSz="986912" rtl="0" eaLnBrk="1" latinLnBrk="0" hangingPunct="1">
        <a:spcBef>
          <a:spcPct val="20000"/>
        </a:spcBef>
        <a:buFont typeface="Arial" panose="020B0604020202020204" pitchFamily="34" charset="0"/>
        <a:buChar char="•"/>
        <a:defRPr kumimoji="1" sz="3454" kern="1200">
          <a:solidFill>
            <a:schemeClr val="tx1"/>
          </a:solidFill>
          <a:latin typeface="+mn-lt"/>
          <a:ea typeface="+mn-ea"/>
          <a:cs typeface="+mn-cs"/>
        </a:defRPr>
      </a:lvl1pPr>
      <a:lvl2pPr marL="801866" indent="-308410" algn="l" defTabSz="986912" rtl="0" eaLnBrk="1" latinLnBrk="0" hangingPunct="1">
        <a:spcBef>
          <a:spcPct val="20000"/>
        </a:spcBef>
        <a:buFont typeface="Arial" panose="020B0604020202020204" pitchFamily="34" charset="0"/>
        <a:buChar char="–"/>
        <a:defRPr kumimoji="1" sz="3022" kern="1200">
          <a:solidFill>
            <a:schemeClr val="tx1"/>
          </a:solidFill>
          <a:latin typeface="+mn-lt"/>
          <a:ea typeface="+mn-ea"/>
          <a:cs typeface="+mn-cs"/>
        </a:defRPr>
      </a:lvl2pPr>
      <a:lvl3pPr marL="1233640" indent="-246728" algn="l" defTabSz="986912" rtl="0" eaLnBrk="1" latinLnBrk="0" hangingPunct="1">
        <a:spcBef>
          <a:spcPct val="20000"/>
        </a:spcBef>
        <a:buFont typeface="Arial" panose="020B0604020202020204" pitchFamily="34" charset="0"/>
        <a:buChar char="•"/>
        <a:defRPr kumimoji="1" sz="2590" kern="1200">
          <a:solidFill>
            <a:schemeClr val="tx1"/>
          </a:solidFill>
          <a:latin typeface="+mn-lt"/>
          <a:ea typeface="+mn-ea"/>
          <a:cs typeface="+mn-cs"/>
        </a:defRPr>
      </a:lvl3pPr>
      <a:lvl4pPr marL="172709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4pPr>
      <a:lvl5pPr marL="2220552"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5pPr>
      <a:lvl6pPr marL="2714008"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6pPr>
      <a:lvl7pPr marL="3207464"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7pPr>
      <a:lvl8pPr marL="3700920"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8pPr>
      <a:lvl9pPr marL="4194376" indent="-246728" algn="l" defTabSz="986912" rtl="0" eaLnBrk="1" latinLnBrk="0" hangingPunct="1">
        <a:spcBef>
          <a:spcPct val="20000"/>
        </a:spcBef>
        <a:buFont typeface="Arial" panose="020B0604020202020204" pitchFamily="34" charset="0"/>
        <a:buChar char="•"/>
        <a:defRPr kumimoji="1" sz="2159" kern="1200">
          <a:solidFill>
            <a:schemeClr val="tx1"/>
          </a:solidFill>
          <a:latin typeface="+mn-lt"/>
          <a:ea typeface="+mn-ea"/>
          <a:cs typeface="+mn-cs"/>
        </a:defRPr>
      </a:lvl9pPr>
    </p:bodyStyle>
    <p:otherStyle>
      <a:defPPr>
        <a:defRPr lang="ja-JP"/>
      </a:defPPr>
      <a:lvl1pPr marL="0" algn="l" defTabSz="986912" rtl="0" eaLnBrk="1" latinLnBrk="0" hangingPunct="1">
        <a:defRPr kumimoji="1" sz="1943" kern="1200">
          <a:solidFill>
            <a:schemeClr val="tx1"/>
          </a:solidFill>
          <a:latin typeface="+mn-lt"/>
          <a:ea typeface="+mn-ea"/>
          <a:cs typeface="+mn-cs"/>
        </a:defRPr>
      </a:lvl1pPr>
      <a:lvl2pPr marL="493456" algn="l" defTabSz="986912" rtl="0" eaLnBrk="1" latinLnBrk="0" hangingPunct="1">
        <a:defRPr kumimoji="1" sz="1943" kern="1200">
          <a:solidFill>
            <a:schemeClr val="tx1"/>
          </a:solidFill>
          <a:latin typeface="+mn-lt"/>
          <a:ea typeface="+mn-ea"/>
          <a:cs typeface="+mn-cs"/>
        </a:defRPr>
      </a:lvl2pPr>
      <a:lvl3pPr marL="986912" algn="l" defTabSz="986912" rtl="0" eaLnBrk="1" latinLnBrk="0" hangingPunct="1">
        <a:defRPr kumimoji="1" sz="1943" kern="1200">
          <a:solidFill>
            <a:schemeClr val="tx1"/>
          </a:solidFill>
          <a:latin typeface="+mn-lt"/>
          <a:ea typeface="+mn-ea"/>
          <a:cs typeface="+mn-cs"/>
        </a:defRPr>
      </a:lvl3pPr>
      <a:lvl4pPr marL="1480368" algn="l" defTabSz="986912" rtl="0" eaLnBrk="1" latinLnBrk="0" hangingPunct="1">
        <a:defRPr kumimoji="1" sz="1943" kern="1200">
          <a:solidFill>
            <a:schemeClr val="tx1"/>
          </a:solidFill>
          <a:latin typeface="+mn-lt"/>
          <a:ea typeface="+mn-ea"/>
          <a:cs typeface="+mn-cs"/>
        </a:defRPr>
      </a:lvl4pPr>
      <a:lvl5pPr marL="1973824" algn="l" defTabSz="986912" rtl="0" eaLnBrk="1" latinLnBrk="0" hangingPunct="1">
        <a:defRPr kumimoji="1" sz="1943" kern="1200">
          <a:solidFill>
            <a:schemeClr val="tx1"/>
          </a:solidFill>
          <a:latin typeface="+mn-lt"/>
          <a:ea typeface="+mn-ea"/>
          <a:cs typeface="+mn-cs"/>
        </a:defRPr>
      </a:lvl5pPr>
      <a:lvl6pPr marL="2467280" algn="l" defTabSz="986912" rtl="0" eaLnBrk="1" latinLnBrk="0" hangingPunct="1">
        <a:defRPr kumimoji="1" sz="1943" kern="1200">
          <a:solidFill>
            <a:schemeClr val="tx1"/>
          </a:solidFill>
          <a:latin typeface="+mn-lt"/>
          <a:ea typeface="+mn-ea"/>
          <a:cs typeface="+mn-cs"/>
        </a:defRPr>
      </a:lvl6pPr>
      <a:lvl7pPr marL="2960736" algn="l" defTabSz="986912" rtl="0" eaLnBrk="1" latinLnBrk="0" hangingPunct="1">
        <a:defRPr kumimoji="1" sz="1943" kern="1200">
          <a:solidFill>
            <a:schemeClr val="tx1"/>
          </a:solidFill>
          <a:latin typeface="+mn-lt"/>
          <a:ea typeface="+mn-ea"/>
          <a:cs typeface="+mn-cs"/>
        </a:defRPr>
      </a:lvl7pPr>
      <a:lvl8pPr marL="3454192" algn="l" defTabSz="986912" rtl="0" eaLnBrk="1" latinLnBrk="0" hangingPunct="1">
        <a:defRPr kumimoji="1" sz="1943" kern="1200">
          <a:solidFill>
            <a:schemeClr val="tx1"/>
          </a:solidFill>
          <a:latin typeface="+mn-lt"/>
          <a:ea typeface="+mn-ea"/>
          <a:cs typeface="+mn-cs"/>
        </a:defRPr>
      </a:lvl8pPr>
      <a:lvl9pPr marL="3947648" algn="l" defTabSz="986912"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3D2C001-1758-FB42-F71D-6FD9CC6C14E0}"/>
              </a:ext>
            </a:extLst>
          </p:cNvPr>
          <p:cNvSpPr txBox="1"/>
          <p:nvPr/>
        </p:nvSpPr>
        <p:spPr>
          <a:xfrm>
            <a:off x="-1" y="650248"/>
            <a:ext cx="7559675" cy="830997"/>
          </a:xfrm>
          <a:prstGeom prst="rect">
            <a:avLst/>
          </a:prstGeom>
          <a:noFill/>
          <a:effectLst/>
        </p:spPr>
        <p:txBody>
          <a:bodyPr wrap="square" rtlCol="0">
            <a:spAutoFit/>
          </a:bodyPr>
          <a:lstStyle/>
          <a:p>
            <a:pPr algn="ctr"/>
            <a:r>
              <a:rPr kumimoji="1" lang="ja-JP" altLang="en-US"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痛みの診療 </a:t>
            </a:r>
            <a:r>
              <a:rPr kumimoji="1" lang="en-US" altLang="ja-JP"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UP TO</a:t>
            </a:r>
            <a:r>
              <a:rPr kumimoji="1" lang="ja-JP" altLang="en-US"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 </a:t>
            </a:r>
            <a:r>
              <a:rPr kumimoji="1" lang="en-US" altLang="ja-JP" sz="4800" b="1" i="1" dirty="0">
                <a:ln w="6350">
                  <a:noFill/>
                </a:ln>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DATE</a:t>
            </a:r>
          </a:p>
        </p:txBody>
      </p:sp>
      <p:grpSp>
        <p:nvGrpSpPr>
          <p:cNvPr id="3" name="グループ化 2">
            <a:extLst>
              <a:ext uri="{FF2B5EF4-FFF2-40B4-BE49-F238E27FC236}">
                <a16:creationId xmlns:a16="http://schemas.microsoft.com/office/drawing/2014/main" id="{AB930013-6F22-190A-F07C-4B6A3FC2711A}"/>
              </a:ext>
            </a:extLst>
          </p:cNvPr>
          <p:cNvGrpSpPr/>
          <p:nvPr/>
        </p:nvGrpSpPr>
        <p:grpSpPr>
          <a:xfrm>
            <a:off x="483619" y="1870440"/>
            <a:ext cx="7131289" cy="1402726"/>
            <a:chOff x="358254" y="1089169"/>
            <a:chExt cx="7131289" cy="1402726"/>
          </a:xfrm>
        </p:grpSpPr>
        <p:sp>
          <p:nvSpPr>
            <p:cNvPr id="4" name="テキスト ボックス 3">
              <a:extLst>
                <a:ext uri="{FF2B5EF4-FFF2-40B4-BE49-F238E27FC236}">
                  <a16:creationId xmlns:a16="http://schemas.microsoft.com/office/drawing/2014/main" id="{29C21083-2327-DC92-63E1-7C83F8134CF2}"/>
                </a:ext>
              </a:extLst>
            </p:cNvPr>
            <p:cNvSpPr txBox="1"/>
            <p:nvPr/>
          </p:nvSpPr>
          <p:spPr>
            <a:xfrm>
              <a:off x="1073601" y="1089169"/>
              <a:ext cx="6415942" cy="461665"/>
            </a:xfrm>
            <a:prstGeom prst="rect">
              <a:avLst/>
            </a:prstGeom>
            <a:noFill/>
          </p:spPr>
          <p:txBody>
            <a:bodyPr wrap="square" rtlCol="0">
              <a:spAutoFit/>
            </a:bodyPr>
            <a:lstStyle/>
            <a:p>
              <a:r>
                <a:rPr kumimoji="1" lang="en-US" altLang="ja-JP" sz="1600" b="1" dirty="0">
                  <a:latin typeface="Meiryo UI" panose="020B0604030504040204" pitchFamily="50" charset="-128"/>
                  <a:ea typeface="Meiryo UI" panose="020B0604030504040204" pitchFamily="50" charset="-128"/>
                </a:rPr>
                <a:t>2025</a:t>
              </a:r>
              <a:r>
                <a:rPr kumimoji="1" lang="ja-JP" altLang="en-US" sz="1200" b="1" dirty="0">
                  <a:latin typeface="Meiryo UI" panose="020B0604030504040204" pitchFamily="50" charset="-128"/>
                  <a:ea typeface="Meiryo UI" panose="020B0604030504040204" pitchFamily="50" charset="-128"/>
                </a:rPr>
                <a:t>年</a:t>
              </a:r>
              <a:r>
                <a:rPr kumimoji="1" lang="en-US" altLang="ja-JP" sz="16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11</a:t>
              </a:r>
              <a:r>
                <a:rPr kumimoji="1" lang="ja-JP" altLang="en-US" sz="1200" b="1" dirty="0">
                  <a:latin typeface="Meiryo UI" panose="020B0604030504040204" pitchFamily="50" charset="-128"/>
                  <a:ea typeface="Meiryo UI" panose="020B0604030504040204" pitchFamily="50" charset="-128"/>
                </a:rPr>
                <a:t>月</a:t>
              </a:r>
              <a:r>
                <a:rPr kumimoji="1" lang="en-US" altLang="ja-JP" sz="1600" b="1" dirty="0">
                  <a:latin typeface="Meiryo UI" panose="020B0604030504040204" pitchFamily="50" charset="-128"/>
                  <a:ea typeface="Meiryo UI" panose="020B0604030504040204" pitchFamily="50" charset="-128"/>
                </a:rPr>
                <a:t> </a:t>
              </a:r>
              <a:r>
                <a:rPr kumimoji="1" lang="en-US" altLang="ja-JP" sz="2400" b="1" dirty="0">
                  <a:latin typeface="Meiryo UI" panose="020B0604030504040204" pitchFamily="50" charset="-128"/>
                  <a:ea typeface="Meiryo UI" panose="020B0604030504040204" pitchFamily="50" charset="-128"/>
                </a:rPr>
                <a:t>20</a:t>
              </a:r>
              <a:r>
                <a:rPr kumimoji="1" lang="ja-JP" altLang="en-US" sz="1400" b="1" dirty="0">
                  <a:latin typeface="Meiryo UI" panose="020B0604030504040204" pitchFamily="50" charset="-128"/>
                  <a:ea typeface="Meiryo UI" panose="020B0604030504040204" pitchFamily="50" charset="-128"/>
                </a:rPr>
                <a:t>日</a:t>
              </a:r>
              <a:r>
                <a:rPr kumimoji="1" lang="ja-JP" altLang="en-US" sz="1800" b="1" dirty="0">
                  <a:latin typeface="Meiryo UI" panose="020B0604030504040204" pitchFamily="50" charset="-128"/>
                  <a:ea typeface="Meiryo UI" panose="020B0604030504040204" pitchFamily="50" charset="-128"/>
                </a:rPr>
                <a:t>（木） </a:t>
              </a:r>
              <a:r>
                <a:rPr kumimoji="1" lang="en-US" altLang="ja-JP" b="1" dirty="0">
                  <a:latin typeface="Meiryo UI" panose="020B0604030504040204" pitchFamily="50" charset="-128"/>
                  <a:ea typeface="Meiryo UI" panose="020B0604030504040204" pitchFamily="50" charset="-128"/>
                </a:rPr>
                <a:t>19:00</a:t>
              </a:r>
              <a:r>
                <a:rPr kumimoji="1" lang="ja-JP" altLang="en-US" b="1" dirty="0">
                  <a:latin typeface="Meiryo UI" panose="020B0604030504040204" pitchFamily="50" charset="-128"/>
                  <a:ea typeface="Meiryo UI" panose="020B0604030504040204" pitchFamily="50" charset="-128"/>
                </a:rPr>
                <a:t> ～ </a:t>
              </a:r>
              <a:r>
                <a:rPr kumimoji="1" lang="en-US" altLang="ja-JP" b="1" dirty="0">
                  <a:latin typeface="Meiryo UI" panose="020B0604030504040204" pitchFamily="50" charset="-128"/>
                  <a:ea typeface="Meiryo UI" panose="020B0604030504040204" pitchFamily="50" charset="-128"/>
                </a:rPr>
                <a:t>20:00</a:t>
              </a:r>
              <a:endParaRPr kumimoji="1" lang="en-US" altLang="ja-JP" sz="12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134B716-F529-DBF1-D5AF-A41E036070BE}"/>
                </a:ext>
              </a:extLst>
            </p:cNvPr>
            <p:cNvSpPr txBox="1"/>
            <p:nvPr/>
          </p:nvSpPr>
          <p:spPr>
            <a:xfrm>
              <a:off x="1073601" y="1628980"/>
              <a:ext cx="6050582" cy="53860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琉球大学病院　精神病態医学講座　会議室</a:t>
              </a:r>
              <a:endParaRPr kumimoji="1" lang="en-US" altLang="ja-JP" b="1" dirty="0">
                <a:latin typeface="Meiryo UI" panose="020B0604030504040204" pitchFamily="50" charset="-128"/>
                <a:ea typeface="Meiryo UI" panose="020B0604030504040204" pitchFamily="50" charset="-128"/>
              </a:endParaRPr>
            </a:p>
            <a:p>
              <a:r>
                <a:rPr kumimoji="1" lang="zh-TW" altLang="en-US" sz="1100" dirty="0">
                  <a:latin typeface="Meiryo UI" panose="020B0604030504040204" pitchFamily="50" charset="-128"/>
                  <a:ea typeface="Meiryo UI" panose="020B0604030504040204" pitchFamily="50" charset="-128"/>
                </a:rPr>
                <a:t>〒</a:t>
              </a:r>
              <a:r>
                <a:rPr kumimoji="1" lang="en-US" altLang="zh-TW" sz="1100" dirty="0">
                  <a:latin typeface="Meiryo UI" panose="020B0604030504040204" pitchFamily="50" charset="-128"/>
                  <a:ea typeface="Meiryo UI" panose="020B0604030504040204" pitchFamily="50" charset="-128"/>
                </a:rPr>
                <a:t>901-2725</a:t>
              </a:r>
              <a:r>
                <a:rPr kumimoji="1" lang="ja-JP" altLang="en-US" sz="1100" dirty="0">
                  <a:latin typeface="Meiryo UI" panose="020B0604030504040204" pitchFamily="50" charset="-128"/>
                  <a:ea typeface="Meiryo UI" panose="020B0604030504040204" pitchFamily="50" charset="-128"/>
                </a:rPr>
                <a:t>　</a:t>
              </a:r>
              <a:r>
                <a:rPr kumimoji="1" lang="zh-TW" altLang="en-US" sz="1100" dirty="0">
                  <a:latin typeface="Meiryo UI" panose="020B0604030504040204" pitchFamily="50" charset="-128"/>
                  <a:ea typeface="Meiryo UI" panose="020B0604030504040204" pitchFamily="50" charset="-128"/>
                </a:rPr>
                <a:t>沖縄県宜野湾市字喜友名</a:t>
              </a:r>
              <a:r>
                <a:rPr kumimoji="1" lang="en-US" altLang="zh-TW" sz="1100" dirty="0">
                  <a:latin typeface="Meiryo UI" panose="020B0604030504040204" pitchFamily="50" charset="-128"/>
                  <a:ea typeface="Meiryo UI" panose="020B0604030504040204" pitchFamily="50" charset="-128"/>
                </a:rPr>
                <a:t>1076</a:t>
              </a:r>
              <a:r>
                <a:rPr kumimoji="1" lang="zh-TW" altLang="en-US" sz="1100" dirty="0">
                  <a:latin typeface="Meiryo UI" panose="020B0604030504040204" pitchFamily="50" charset="-128"/>
                  <a:ea typeface="Meiryo UI" panose="020B0604030504040204" pitchFamily="50" charset="-128"/>
                </a:rPr>
                <a:t>番地</a:t>
              </a:r>
            </a:p>
          </p:txBody>
        </p:sp>
        <p:sp>
          <p:nvSpPr>
            <p:cNvPr id="6" name="テキスト ボックス 5">
              <a:extLst>
                <a:ext uri="{FF2B5EF4-FFF2-40B4-BE49-F238E27FC236}">
                  <a16:creationId xmlns:a16="http://schemas.microsoft.com/office/drawing/2014/main" id="{2B6D6F80-D418-3B32-3414-5528D06A2FBF}"/>
                </a:ext>
              </a:extLst>
            </p:cNvPr>
            <p:cNvSpPr txBox="1"/>
            <p:nvPr/>
          </p:nvSpPr>
          <p:spPr>
            <a:xfrm>
              <a:off x="1073603" y="2184118"/>
              <a:ext cx="5532937" cy="307777"/>
            </a:xfrm>
            <a:prstGeom prst="rect">
              <a:avLst/>
            </a:prstGeom>
            <a:noFill/>
          </p:spPr>
          <p:txBody>
            <a:bodyPr wrap="square" rtlCol="0">
              <a:spAutoFit/>
            </a:bodyPr>
            <a:lstStyle/>
            <a:p>
              <a:r>
                <a:rPr kumimoji="1" lang="ja-JP" altLang="en-US" sz="1400" b="1" dirty="0">
                  <a:solidFill>
                    <a:schemeClr val="accent2"/>
                  </a:solidFill>
                  <a:latin typeface="Meiryo UI" panose="020B0604030504040204" pitchFamily="50" charset="-128"/>
                  <a:ea typeface="Meiryo UI" panose="020B0604030504040204" pitchFamily="50" charset="-128"/>
                </a:rPr>
                <a:t>事前登録制ハイブリッド開催</a:t>
              </a:r>
              <a:r>
                <a:rPr kumimoji="1" lang="ja-JP" altLang="en-US" sz="1400" b="1" dirty="0">
                  <a:latin typeface="Meiryo UI" panose="020B0604030504040204" pitchFamily="50" charset="-128"/>
                  <a:ea typeface="Meiryo UI" panose="020B0604030504040204" pitchFamily="50" charset="-128"/>
                </a:rPr>
                <a:t>（会場参加＋      </a:t>
              </a:r>
              <a:r>
                <a:rPr kumimoji="1" lang="en-US" altLang="ja-JP" sz="1400" b="1" dirty="0">
                  <a:latin typeface="Meiryo UI" panose="020B0604030504040204" pitchFamily="50" charset="-128"/>
                  <a:ea typeface="Meiryo UI" panose="020B0604030504040204" pitchFamily="50" charset="-128"/>
                </a:rPr>
                <a:t>Zoom</a:t>
              </a:r>
              <a:r>
                <a:rPr kumimoji="1" lang="ja-JP" altLang="en-US" sz="1400" b="1" dirty="0">
                  <a:latin typeface="Meiryo UI" panose="020B0604030504040204" pitchFamily="50" charset="-128"/>
                  <a:ea typeface="Meiryo UI" panose="020B0604030504040204" pitchFamily="50" charset="-128"/>
                </a:rPr>
                <a:t>ウェビナー配信）</a:t>
              </a:r>
              <a:endParaRPr kumimoji="1" lang="en-US" altLang="ja-JP" sz="1400" b="1" dirty="0">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87AD3401-859B-D7F4-90A3-7C61841B35C2}"/>
                </a:ext>
              </a:extLst>
            </p:cNvPr>
            <p:cNvSpPr/>
            <p:nvPr/>
          </p:nvSpPr>
          <p:spPr>
            <a:xfrm>
              <a:off x="358254" y="1260000"/>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日 時</a:t>
              </a:r>
            </a:p>
          </p:txBody>
        </p:sp>
        <p:sp>
          <p:nvSpPr>
            <p:cNvPr id="8" name="四角形: 角を丸くする 7">
              <a:extLst>
                <a:ext uri="{FF2B5EF4-FFF2-40B4-BE49-F238E27FC236}">
                  <a16:creationId xmlns:a16="http://schemas.microsoft.com/office/drawing/2014/main" id="{774021FE-470A-0D6E-76CD-2FCC255C2521}"/>
                </a:ext>
              </a:extLst>
            </p:cNvPr>
            <p:cNvSpPr/>
            <p:nvPr/>
          </p:nvSpPr>
          <p:spPr>
            <a:xfrm>
              <a:off x="358254" y="1728000"/>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会 場</a:t>
              </a:r>
            </a:p>
          </p:txBody>
        </p:sp>
        <p:sp>
          <p:nvSpPr>
            <p:cNvPr id="9" name="四角形: 角を丸くする 8">
              <a:extLst>
                <a:ext uri="{FF2B5EF4-FFF2-40B4-BE49-F238E27FC236}">
                  <a16:creationId xmlns:a16="http://schemas.microsoft.com/office/drawing/2014/main" id="{4C3846E4-4F60-F66A-9EF5-E10F1E0A6543}"/>
                </a:ext>
              </a:extLst>
            </p:cNvPr>
            <p:cNvSpPr/>
            <p:nvPr/>
          </p:nvSpPr>
          <p:spPr>
            <a:xfrm>
              <a:off x="358254" y="2183264"/>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形 式</a:t>
              </a:r>
            </a:p>
          </p:txBody>
        </p:sp>
        <p:pic>
          <p:nvPicPr>
            <p:cNvPr id="10" name="図 9">
              <a:extLst>
                <a:ext uri="{FF2B5EF4-FFF2-40B4-BE49-F238E27FC236}">
                  <a16:creationId xmlns:a16="http://schemas.microsoft.com/office/drawing/2014/main" id="{929E46B9-D747-91A1-822C-412557FC15D2}"/>
                </a:ext>
              </a:extLst>
            </p:cNvPr>
            <p:cNvPicPr>
              <a:picLocks noChangeAspect="1"/>
            </p:cNvPicPr>
            <p:nvPr/>
          </p:nvPicPr>
          <p:blipFill>
            <a:blip r:embed="rId2"/>
            <a:stretch>
              <a:fillRect/>
            </a:stretch>
          </p:blipFill>
          <p:spPr>
            <a:xfrm>
              <a:off x="4346271" y="2223849"/>
              <a:ext cx="251312" cy="252000"/>
            </a:xfrm>
            <a:prstGeom prst="roundRect">
              <a:avLst>
                <a:gd name="adj" fmla="val 24045"/>
              </a:avLst>
            </a:prstGeom>
          </p:spPr>
        </p:pic>
      </p:grpSp>
      <p:sp>
        <p:nvSpPr>
          <p:cNvPr id="11" name="テキスト ボックス 10">
            <a:extLst>
              <a:ext uri="{FF2B5EF4-FFF2-40B4-BE49-F238E27FC236}">
                <a16:creationId xmlns:a16="http://schemas.microsoft.com/office/drawing/2014/main" id="{E5CDD4BD-F41C-B3BB-AA55-1909A0B8DCC1}"/>
              </a:ext>
            </a:extLst>
          </p:cNvPr>
          <p:cNvSpPr txBox="1"/>
          <p:nvPr/>
        </p:nvSpPr>
        <p:spPr>
          <a:xfrm>
            <a:off x="346999" y="8157233"/>
            <a:ext cx="6688691" cy="846194"/>
          </a:xfrm>
          <a:prstGeom prst="rect">
            <a:avLst/>
          </a:prstGeom>
          <a:noFill/>
        </p:spPr>
        <p:txBody>
          <a:bodyPr wrap="square" rtlCol="0">
            <a:spAutoFit/>
          </a:bodyPr>
          <a:lstStyle/>
          <a:p>
            <a:pPr marR="0" lvl="0" algn="l" defTabSz="914400" rtl="0" eaLnBrk="1" fontAlgn="auto" latinLnBrk="0" hangingPunct="1">
              <a:lnSpc>
                <a:spcPts val="1200"/>
              </a:lnSpc>
              <a:spcBef>
                <a:spcPts val="0"/>
              </a:spcBef>
              <a:spcAft>
                <a:spcPts val="0"/>
              </a:spcAft>
              <a:buClrTx/>
              <a:buSzTx/>
              <a:tabLst/>
              <a:defRPr/>
            </a:pP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事前登録方法</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会場参加又は</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Zoom</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視聴をご希望される際は</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、２次元コードより、</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①ご芳名 ②メールアドレス </a:t>
            </a: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R="0" lvl="0" algn="l" defTabSz="914400" rtl="0" eaLnBrk="1" fontAlgn="auto" latinLnBrk="0" hangingPunct="1">
              <a:lnSpc>
                <a:spcPts val="1200"/>
              </a:lnSpc>
              <a:spcBef>
                <a:spcPts val="0"/>
              </a:spcBef>
              <a:spcAft>
                <a:spcPts val="0"/>
              </a:spcAft>
              <a:buClrTx/>
              <a:buSzTx/>
              <a:tabLst>
                <a:tab pos="179388" algn="l"/>
              </a:tabLst>
              <a:defRPr/>
            </a:pP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③</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ご施設名 </a:t>
            </a:r>
            <a:r>
              <a:rPr lang="ja-JP" altLang="en-US" sz="900" b="1" dirty="0">
                <a:latin typeface="Meiryo UI" panose="020B0604030504040204" pitchFamily="50" charset="-128"/>
                <a:ea typeface="Meiryo UI" panose="020B0604030504040204" pitchFamily="50" charset="-128"/>
              </a:rPr>
              <a:t>④</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ご職種</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900" b="1" dirty="0">
                <a:latin typeface="Meiryo UI" panose="020B0604030504040204" pitchFamily="50" charset="-128"/>
                <a:ea typeface="Meiryo UI" panose="020B0604030504040204" pitchFamily="50" charset="-128"/>
              </a:rPr>
              <a:t>⑤</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ご参加方法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をご入力の上、</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11</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月</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19</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日</a:t>
            </a:r>
            <a:r>
              <a:rPr lang="ja-JP" altLang="en-US" sz="900" b="1" dirty="0">
                <a:latin typeface="Meiryo UI" panose="020B0604030504040204" pitchFamily="50" charset="-128"/>
                <a:ea typeface="Meiryo UI" panose="020B0604030504040204" pitchFamily="50" charset="-128"/>
              </a:rPr>
              <a:t>まで</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に事前登録 </a:t>
            </a:r>
            <a:r>
              <a:rPr kumimoji="1"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をお願い申し上げます。</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dirty="0">
                <a:latin typeface="Meiryo UI" panose="020B0604030504040204" pitchFamily="50" charset="-128"/>
                <a:ea typeface="Meiryo UI" panose="020B0604030504040204" pitchFamily="50" charset="-128"/>
              </a:rPr>
              <a:t>会場にはお弁当をご用意させて頂きます。</a:t>
            </a:r>
            <a:endParaRPr kumimoji="1" lang="en-US" altLang="ja-JP"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00"/>
              </a:lnSpc>
              <a:spcBef>
                <a:spcPts val="0"/>
              </a:spcBef>
              <a:spcAft>
                <a:spcPts val="0"/>
              </a:spcAft>
              <a:buClrTx/>
              <a:buSzTx/>
              <a:buFont typeface="Wingdings" panose="05000000000000000000" pitchFamily="2" charset="2"/>
              <a:buChar char="l"/>
              <a:tabLst/>
              <a:defRPr/>
            </a:pP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本会担当者：第一三共株式会社　</a:t>
            </a:r>
            <a:r>
              <a:rPr kumimoji="1" lang="ja-JP" altLang="en-US" sz="900" b="1" dirty="0">
                <a:latin typeface="Meiryo UI" panose="020B0604030504040204" pitchFamily="50" charset="-128"/>
                <a:ea typeface="Meiryo UI" panose="020B0604030504040204" pitchFamily="50" charset="-128"/>
              </a:rPr>
              <a:t>吉田　聖</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 </a:t>
            </a:r>
            <a:r>
              <a:rPr kumimoji="1" lang="en-US" altLang="ja-JP" sz="900" b="1" dirty="0">
                <a:latin typeface="Meiryo UI" panose="020B0604030504040204" pitchFamily="50" charset="-128"/>
                <a:ea typeface="Meiryo UI" panose="020B0604030504040204" pitchFamily="50" charset="-128"/>
                <a:cs typeface="Segoe UI" panose="020B0502040204020203" pitchFamily="34" charset="0"/>
              </a:rPr>
              <a:t>takashi.yoshida@daiichisankyo.com</a:t>
            </a:r>
            <a:r>
              <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Segoe UI" panose="020B0502040204020203" pitchFamily="34" charset="0"/>
              </a:rPr>
              <a:t> </a:t>
            </a:r>
            <a:r>
              <a:rPr kumimoji="1" lang="ja-JP" altLang="en-US"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endParaRPr kumimoji="1" lang="en-US" altLang="ja-JP" sz="9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28FD7270-DEB4-411A-1857-4C96ACC8AEA5}"/>
              </a:ext>
            </a:extLst>
          </p:cNvPr>
          <p:cNvSpPr txBox="1"/>
          <p:nvPr/>
        </p:nvSpPr>
        <p:spPr>
          <a:xfrm>
            <a:off x="908856" y="9369885"/>
            <a:ext cx="5769538" cy="307777"/>
          </a:xfrm>
          <a:prstGeom prst="rect">
            <a:avLst/>
          </a:prstGeom>
          <a:noFill/>
        </p:spPr>
        <p:txBody>
          <a:bodyPr wrap="square" rtlCol="0">
            <a:spAutoFit/>
          </a:bodyPr>
          <a:lstStyle/>
          <a:p>
            <a:pPr algn="ctr" defTabSz="914400"/>
            <a:r>
              <a:rPr kumimoji="1" lang="ja-JP" altLang="en-US" sz="700" dirty="0">
                <a:latin typeface="Meiryo UI" panose="020B0604030504040204" pitchFamily="50" charset="-128"/>
                <a:ea typeface="Meiryo UI" panose="020B0604030504040204" pitchFamily="50" charset="-128"/>
              </a:rPr>
              <a:t>当日会場では、ご参加確認のため、ご施設名・ご芳名のご記帳をお願い申し上げます。ご記帳並びに</a:t>
            </a:r>
            <a:r>
              <a:rPr kumimoji="1" lang="en-US" altLang="ja-JP" sz="700" dirty="0">
                <a:latin typeface="Meiryo UI" panose="020B0604030504040204" pitchFamily="50" charset="-128"/>
                <a:ea typeface="Meiryo UI" panose="020B0604030504040204" pitchFamily="50" charset="-128"/>
              </a:rPr>
              <a:t>Zoom</a:t>
            </a:r>
            <a:r>
              <a:rPr kumimoji="1" lang="ja-JP" altLang="en-US" sz="700" dirty="0">
                <a:latin typeface="Meiryo UI" panose="020B0604030504040204" pitchFamily="50" charset="-128"/>
                <a:ea typeface="Meiryo UI" panose="020B0604030504040204" pitchFamily="50" charset="-128"/>
              </a:rPr>
              <a:t>にてご視聴ログイン頂いたご施設名・ご芳名は</a:t>
            </a:r>
            <a:endParaRPr kumimoji="1" lang="en-US" altLang="ja-JP" sz="700" dirty="0">
              <a:latin typeface="Meiryo UI" panose="020B0604030504040204" pitchFamily="50" charset="-128"/>
              <a:ea typeface="Meiryo UI" panose="020B0604030504040204" pitchFamily="50" charset="-128"/>
            </a:endParaRPr>
          </a:p>
          <a:p>
            <a:pPr algn="ctr" defTabSz="914400"/>
            <a:r>
              <a:rPr kumimoji="1" lang="ja-JP" altLang="en-US" sz="700" dirty="0">
                <a:latin typeface="Meiryo UI" panose="020B0604030504040204" pitchFamily="50" charset="-128"/>
                <a:ea typeface="Meiryo UI" panose="020B0604030504040204" pitchFamily="50" charset="-128"/>
              </a:rPr>
              <a:t>医薬品および医学・薬学に関する情報提供に利用させて頂くことがございます。何卒ご理解とご協力を賜りますようお願い申し上げます。</a:t>
            </a:r>
            <a:endParaRPr kumimoji="1" lang="en-US" altLang="ja-JP" sz="7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5C426722-5370-7D58-9CEC-F30CF3C7B670}"/>
              </a:ext>
            </a:extLst>
          </p:cNvPr>
          <p:cNvSpPr txBox="1"/>
          <p:nvPr/>
        </p:nvSpPr>
        <p:spPr>
          <a:xfrm>
            <a:off x="483619" y="4503762"/>
            <a:ext cx="5760000" cy="276999"/>
          </a:xfrm>
          <a:prstGeom prst="rect">
            <a:avLst/>
          </a:prstGeom>
          <a:noFill/>
        </p:spPr>
        <p:txBody>
          <a:bodyPr wrap="squar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特別講演　</a:t>
            </a:r>
            <a:r>
              <a:rPr kumimoji="1" lang="en-US" altLang="ja-JP" sz="1200" b="1" dirty="0">
                <a:latin typeface="Meiryo UI" panose="020B0604030504040204" pitchFamily="50" charset="-128"/>
                <a:ea typeface="Meiryo UI" panose="020B0604030504040204" pitchFamily="50" charset="-128"/>
              </a:rPr>
              <a:t>19:00</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20:00】</a:t>
            </a:r>
            <a:r>
              <a:rPr kumimoji="1" lang="ja-JP" altLang="en-US" sz="1200" b="1" dirty="0">
                <a:latin typeface="Meiryo UI" panose="020B0604030504040204" pitchFamily="50" charset="-128"/>
                <a:ea typeface="Meiryo UI" panose="020B0604030504040204" pitchFamily="50" charset="-128"/>
              </a:rPr>
              <a:t>　</a:t>
            </a:r>
            <a:endParaRPr kumimoji="1" lang="en-US" altLang="ja-JP" sz="1200"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188EB973-BD2D-591E-A779-64C670CFC7CC}"/>
              </a:ext>
            </a:extLst>
          </p:cNvPr>
          <p:cNvSpPr txBox="1"/>
          <p:nvPr/>
        </p:nvSpPr>
        <p:spPr>
          <a:xfrm>
            <a:off x="66368" y="5845021"/>
            <a:ext cx="7327094" cy="646331"/>
          </a:xfrm>
          <a:prstGeom prst="rect">
            <a:avLst/>
          </a:prstGeom>
          <a:noFill/>
        </p:spPr>
        <p:txBody>
          <a:bodyPr wrap="square" rtlCol="0">
            <a:spAutoFit/>
          </a:bodyPr>
          <a:lstStyle/>
          <a:p>
            <a:pPr algn="ctr"/>
            <a:r>
              <a:rPr kumimoji="1" lang="ja-JP" altLang="en-US" sz="3600" b="1" dirty="0">
                <a:solidFill>
                  <a:schemeClr val="accent2"/>
                </a:solidFill>
                <a:effectLst>
                  <a:glow rad="190500">
                    <a:schemeClr val="bg1">
                      <a:alpha val="80000"/>
                    </a:schemeClr>
                  </a:glow>
                  <a:outerShdw blurRad="38100" dist="38100" dir="2700000" algn="tl">
                    <a:srgbClr val="000000">
                      <a:alpha val="43137"/>
                    </a:srgbClr>
                  </a:outerShdw>
                </a:effectLst>
                <a:latin typeface="Meiryo UI" panose="020B0604030504040204" pitchFamily="50" charset="-128"/>
                <a:ea typeface="Meiryo UI" panose="020B0604030504040204" pitchFamily="50" charset="-128"/>
              </a:rPr>
              <a:t>サイコオンコロジーから観た疼痛診療</a:t>
            </a:r>
          </a:p>
        </p:txBody>
      </p:sp>
      <p:sp>
        <p:nvSpPr>
          <p:cNvPr id="18" name="テキスト ボックス 17">
            <a:extLst>
              <a:ext uri="{FF2B5EF4-FFF2-40B4-BE49-F238E27FC236}">
                <a16:creationId xmlns:a16="http://schemas.microsoft.com/office/drawing/2014/main" id="{69D988F0-C6A7-27FD-C97A-B34D7C0F2DA1}"/>
              </a:ext>
            </a:extLst>
          </p:cNvPr>
          <p:cNvSpPr txBox="1"/>
          <p:nvPr/>
        </p:nvSpPr>
        <p:spPr>
          <a:xfrm>
            <a:off x="1183600" y="4829113"/>
            <a:ext cx="5880832" cy="80021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琉球大学大学院医学研究科　</a:t>
            </a:r>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精神病態医学講座　教授　　　　</a:t>
            </a:r>
            <a:r>
              <a:rPr kumimoji="1" lang="ja-JP" altLang="en-US" sz="2800" b="1" dirty="0">
                <a:latin typeface="Meiryo UI" panose="020B0604030504040204" pitchFamily="50" charset="-128"/>
                <a:ea typeface="Meiryo UI" panose="020B0604030504040204" pitchFamily="50" charset="-128"/>
              </a:rPr>
              <a:t>高江洲　義和 </a:t>
            </a:r>
            <a:r>
              <a:rPr kumimoji="1" lang="ja-JP" altLang="en-US" b="1" dirty="0">
                <a:latin typeface="Meiryo UI" panose="020B0604030504040204" pitchFamily="50" charset="-128"/>
                <a:ea typeface="Meiryo UI" panose="020B0604030504040204" pitchFamily="50" charset="-128"/>
              </a:rPr>
              <a:t>先生</a:t>
            </a:r>
            <a:endParaRPr kumimoji="1" lang="ja-JP" altLang="en-US" sz="1600" b="1" dirty="0">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B3816653-0CE7-AAD0-E92D-B6B462971A44}"/>
              </a:ext>
            </a:extLst>
          </p:cNvPr>
          <p:cNvSpPr/>
          <p:nvPr/>
        </p:nvSpPr>
        <p:spPr>
          <a:xfrm>
            <a:off x="483619" y="4908317"/>
            <a:ext cx="594856" cy="288000"/>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座 長 </a:t>
            </a:r>
          </a:p>
        </p:txBody>
      </p:sp>
      <p:sp>
        <p:nvSpPr>
          <p:cNvPr id="20" name="四角形: 角を丸くする 19">
            <a:extLst>
              <a:ext uri="{FF2B5EF4-FFF2-40B4-BE49-F238E27FC236}">
                <a16:creationId xmlns:a16="http://schemas.microsoft.com/office/drawing/2014/main" id="{2FF7EC15-8F4B-25DE-02BB-C1EA73725E7C}"/>
              </a:ext>
            </a:extLst>
          </p:cNvPr>
          <p:cNvSpPr/>
          <p:nvPr/>
        </p:nvSpPr>
        <p:spPr>
          <a:xfrm>
            <a:off x="483619" y="6852647"/>
            <a:ext cx="594856" cy="307777"/>
          </a:xfrm>
          <a:prstGeom prst="roundRect">
            <a:avLst>
              <a:gd name="adj" fmla="val 30623"/>
            </a:avLst>
          </a:prstGeom>
          <a:ln/>
        </p:spPr>
        <p:style>
          <a:lnRef idx="2">
            <a:schemeClr val="accent2">
              <a:shade val="50000"/>
            </a:schemeClr>
          </a:lnRef>
          <a:fillRef idx="1">
            <a:schemeClr val="accent2"/>
          </a:fillRef>
          <a:effectRef idx="0">
            <a:schemeClr val="accent2"/>
          </a:effectRef>
          <a:fontRef idx="minor">
            <a:schemeClr val="lt1"/>
          </a:fontRef>
        </p:style>
        <p:txBody>
          <a:bodyPr tIns="72000" bIns="72000" rtlCol="0" anchor="ctr"/>
          <a:lstStyle/>
          <a:p>
            <a:pPr algn="ctr"/>
            <a:r>
              <a:rPr kumimoji="1" lang="ja-JP" altLang="en-US" sz="1200" b="1" dirty="0">
                <a:latin typeface="Meiryo UI" panose="020B0604030504040204" pitchFamily="50" charset="-128"/>
                <a:ea typeface="Meiryo UI" panose="020B0604030504040204" pitchFamily="50" charset="-128"/>
              </a:rPr>
              <a:t>演 者 </a:t>
            </a:r>
          </a:p>
        </p:txBody>
      </p:sp>
      <p:sp>
        <p:nvSpPr>
          <p:cNvPr id="29" name="テキスト ボックス 28">
            <a:extLst>
              <a:ext uri="{FF2B5EF4-FFF2-40B4-BE49-F238E27FC236}">
                <a16:creationId xmlns:a16="http://schemas.microsoft.com/office/drawing/2014/main" id="{994C592E-10AF-FBD8-5DC2-8CC11B67035A}"/>
              </a:ext>
            </a:extLst>
          </p:cNvPr>
          <p:cNvSpPr txBox="1"/>
          <p:nvPr/>
        </p:nvSpPr>
        <p:spPr>
          <a:xfrm>
            <a:off x="1210435" y="6782060"/>
            <a:ext cx="5927536" cy="800219"/>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豊見城中央病院　全人的痛みセンター</a:t>
            </a:r>
            <a:endParaRPr kumimoji="1"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麻酔科・緩和ケア内科　部長　　　</a:t>
            </a:r>
            <a:r>
              <a:rPr kumimoji="1" lang="ja-JP" altLang="en-US" sz="2800" b="1" dirty="0">
                <a:latin typeface="Meiryo UI" panose="020B0604030504040204" pitchFamily="50" charset="-128"/>
                <a:ea typeface="Meiryo UI" panose="020B0604030504040204" pitchFamily="50" charset="-128"/>
              </a:rPr>
              <a:t>笹良　剛史 </a:t>
            </a:r>
            <a:r>
              <a:rPr kumimoji="1" lang="ja-JP" altLang="en-US" b="1" dirty="0">
                <a:latin typeface="Meiryo UI" panose="020B0604030504040204" pitchFamily="50" charset="-128"/>
                <a:ea typeface="Meiryo UI" panose="020B0604030504040204" pitchFamily="50" charset="-128"/>
              </a:rPr>
              <a:t>先生</a:t>
            </a:r>
            <a:endParaRPr kumimoji="1" lang="ja-JP" altLang="en-US" sz="1100" b="1" dirty="0">
              <a:latin typeface="Meiryo UI" panose="020B0604030504040204" pitchFamily="50" charset="-128"/>
              <a:ea typeface="Meiryo UI" panose="020B0604030504040204" pitchFamily="50" charset="-128"/>
            </a:endParaRPr>
          </a:p>
        </p:txBody>
      </p:sp>
      <p:sp>
        <p:nvSpPr>
          <p:cNvPr id="17" name="text 1">
            <a:extLst>
              <a:ext uri="{FF2B5EF4-FFF2-40B4-BE49-F238E27FC236}">
                <a16:creationId xmlns:a16="http://schemas.microsoft.com/office/drawing/2014/main" id="{72DE338D-8C51-B87D-F071-C39B3402591C}"/>
              </a:ext>
            </a:extLst>
          </p:cNvPr>
          <p:cNvSpPr txBox="1"/>
          <p:nvPr/>
        </p:nvSpPr>
        <p:spPr>
          <a:xfrm>
            <a:off x="66368" y="10098070"/>
            <a:ext cx="7404815" cy="276999"/>
          </a:xfrm>
          <a:prstGeom prst="rect">
            <a:avLst/>
          </a:prstGeom>
        </p:spPr>
        <p:txBody>
          <a:bodyPr vert="horz" wrap="square" lIns="0" tIns="0" rIns="0" bIns="0" rtlCol="0">
            <a:spAutoFit/>
          </a:bodyPr>
          <a:lstStyle/>
          <a:p>
            <a:pPr marL="0" algn="ctr">
              <a:lnSpc>
                <a:spcPct val="100000"/>
              </a:lnSpc>
            </a:pPr>
            <a:r>
              <a:rPr lang="ja-JP" altLang="en-US" b="1" dirty="0">
                <a:latin typeface="Meiryo UI" panose="020B0604030504040204" pitchFamily="50" charset="-128"/>
                <a:ea typeface="Meiryo UI" panose="020B0604030504040204" pitchFamily="50" charset="-128"/>
                <a:cs typeface="Times New Roman"/>
              </a:rPr>
              <a:t>共催：</a:t>
            </a:r>
            <a:r>
              <a:rPr lang="zh-TW" altLang="en-US" b="1" dirty="0">
                <a:latin typeface="Meiryo UI" panose="020B0604030504040204" pitchFamily="50" charset="-128"/>
                <a:ea typeface="Meiryo UI" panose="020B0604030504040204" pitchFamily="50" charset="-128"/>
                <a:cs typeface="Times New Roman"/>
              </a:rPr>
              <a:t>沖縄県病院薬剤師会</a:t>
            </a:r>
            <a:r>
              <a:rPr lang="ja-JP" altLang="en-US" b="1" dirty="0">
                <a:latin typeface="Meiryo UI" panose="020B0604030504040204" pitchFamily="50" charset="-128"/>
                <a:ea typeface="Meiryo UI" panose="020B0604030504040204" pitchFamily="50" charset="-128"/>
                <a:cs typeface="Times New Roman"/>
              </a:rPr>
              <a:t>・第一三共株式会社</a:t>
            </a:r>
            <a:endParaRPr b="1" dirty="0">
              <a:latin typeface="Meiryo UI" panose="020B0604030504040204" pitchFamily="50" charset="-128"/>
              <a:ea typeface="Meiryo UI" panose="020B0604030504040204" pitchFamily="50" charset="-128"/>
              <a:cs typeface="Times New Roman"/>
            </a:endParaRPr>
          </a:p>
        </p:txBody>
      </p:sp>
      <p:sp>
        <p:nvSpPr>
          <p:cNvPr id="22" name="テキスト ボックス 21">
            <a:extLst>
              <a:ext uri="{FF2B5EF4-FFF2-40B4-BE49-F238E27FC236}">
                <a16:creationId xmlns:a16="http://schemas.microsoft.com/office/drawing/2014/main" id="{8351798F-D012-02C5-8791-4613518405C6}"/>
              </a:ext>
            </a:extLst>
          </p:cNvPr>
          <p:cNvSpPr txBox="1"/>
          <p:nvPr/>
        </p:nvSpPr>
        <p:spPr>
          <a:xfrm>
            <a:off x="1156821" y="3448412"/>
            <a:ext cx="5273608" cy="523220"/>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●単位取得に関しまして</a:t>
            </a:r>
            <a:r>
              <a:rPr lang="en-US"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詳細は裏面をご確認お願い致します。</a:t>
            </a:r>
          </a:p>
          <a:p>
            <a:r>
              <a:rPr lang="ja-JP" altLang="en-US" sz="1400" b="1" dirty="0">
                <a:latin typeface="Meiryo UI" panose="020B0604030504040204" pitchFamily="50" charset="-128"/>
                <a:ea typeface="Meiryo UI" panose="020B0604030504040204" pitchFamily="50" charset="-128"/>
              </a:rPr>
              <a:t>　日病薬病院薬学認定薬剤師単位　領域〇ー〇　〇単位</a:t>
            </a:r>
            <a:endParaRPr lang="ja-JP" altLang="en-US" sz="1600" b="1" dirty="0">
              <a:latin typeface="Meiryo UI" panose="020B0604030504040204" pitchFamily="50" charset="-128"/>
              <a:ea typeface="Meiryo UI" panose="020B0604030504040204" pitchFamily="50" charset="-128"/>
            </a:endParaRPr>
          </a:p>
        </p:txBody>
      </p:sp>
      <p:pic>
        <p:nvPicPr>
          <p:cNvPr id="23" name="図 22">
            <a:extLst>
              <a:ext uri="{FF2B5EF4-FFF2-40B4-BE49-F238E27FC236}">
                <a16:creationId xmlns:a16="http://schemas.microsoft.com/office/drawing/2014/main" id="{7D5A32EF-8DAF-82B7-7196-C9229343ED57}"/>
              </a:ext>
            </a:extLst>
          </p:cNvPr>
          <p:cNvPicPr>
            <a:picLocks noChangeAspect="1"/>
          </p:cNvPicPr>
          <p:nvPr/>
        </p:nvPicPr>
        <p:blipFill>
          <a:blip r:embed="rId3"/>
          <a:stretch>
            <a:fillRect/>
          </a:stretch>
        </p:blipFill>
        <p:spPr>
          <a:xfrm>
            <a:off x="5577274" y="7868205"/>
            <a:ext cx="1332690" cy="1332690"/>
          </a:xfrm>
          <a:prstGeom prst="rect">
            <a:avLst/>
          </a:prstGeom>
        </p:spPr>
      </p:pic>
    </p:spTree>
    <p:extLst>
      <p:ext uri="{BB962C8B-B14F-4D97-AF65-F5344CB8AC3E}">
        <p14:creationId xmlns:p14="http://schemas.microsoft.com/office/powerpoint/2010/main" val="584710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7ED2A09-4E5A-3390-B7A8-0F3C44C287C5}"/>
              </a:ext>
            </a:extLst>
          </p:cNvPr>
          <p:cNvSpPr txBox="1"/>
          <p:nvPr/>
        </p:nvSpPr>
        <p:spPr>
          <a:xfrm>
            <a:off x="211983" y="673950"/>
            <a:ext cx="7198371" cy="8022389"/>
          </a:xfrm>
          <a:prstGeom prst="rect">
            <a:avLst/>
          </a:prstGeom>
          <a:noFill/>
        </p:spPr>
        <p:txBody>
          <a:bodyPr wrap="square">
            <a:spAutoFit/>
          </a:bodyPr>
          <a:lstStyle/>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943"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ja-JP" altLang="en-US" sz="215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重要（単位取得に関しまして） </a:t>
            </a:r>
            <a:endParaRPr kumimoji="1" lang="en-US" altLang="ja-JP" sz="2159"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講演会終了後、下記情報を事務局へ提出します。</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①氏名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②</a:t>
            </a:r>
            <a:r>
              <a:rPr kumimoji="1" lang="zh-TW"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薬剤師名簿登録番号（薬剤師免許番</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号</a:t>
            </a:r>
            <a:r>
              <a:rPr kumimoji="1" lang="zh-TW"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en-US" altLang="zh-TW"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③所属施設（勤務先が無い場合は「無所属」としてください）</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④メールアドレス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⑤リモート参加者における視聴ログ </a:t>
            </a:r>
            <a:r>
              <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開始～終了まで確実な視聴をお願い致します。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511"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～沖縄県病院薬剤師会 日病薬病院薬学認定薬剤師 単位をご希望の方へ～ </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■今年度より単位申請が全てデータ管理化され、</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実物のシールでの交付はなくなりました。 </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■全ての単位ご希望の</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参加者全て</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事前登録</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必須</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となっております。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■上記の情報に加え、</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本単位を日病薬以外の他団体認定単位に付け替え予定である（日病薬専門単位は除く）：はい、いいえ</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キーワード回答：□期限：翌日中（</a:t>
            </a:r>
            <a:r>
              <a:rPr kumimoji="1" lang="en-US" altLang="ja-JP"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23:59</a:t>
            </a:r>
            <a:r>
              <a:rPr kumimoji="1" lang="ja-JP" altLang="en-US" sz="1295"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まで）：当日映写の二次元コード より報告をお願いします。 </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単位取得反映のため、</a:t>
            </a:r>
            <a:r>
              <a:rPr kumimoji="1" lang="ja-JP" altLang="en-US" sz="1295"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日病薬のクラウド型会員管理システムへ登録する必要</a:t>
            </a: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があります。 </a:t>
            </a: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詳細は日病薬のホームページの案内などをご参照ください。 </a:t>
            </a:r>
            <a:endParaRPr kumimoji="1" lang="en-US" altLang="ja-JP" sz="1295"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133"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事前登録のご依頼 </a:t>
            </a:r>
            <a:endParaRPr kumimoji="1" lang="en-US" altLang="ja-JP"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二次元コード、もしくは下記アドレスより申込ご連絡をお願いいたします。</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連絡先メール：</a:t>
            </a:r>
            <a:r>
              <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takashi.yoshida@daiichisankyo.com</a:t>
            </a:r>
          </a:p>
          <a:p>
            <a:pPr marL="0" marR="0" lvl="0" indent="0" algn="l" defTabSz="986912" rtl="0" eaLnBrk="1" fontAlgn="auto" latinLnBrk="0" hangingPunct="1">
              <a:lnSpc>
                <a:spcPct val="150000"/>
              </a:lnSpc>
              <a:spcBef>
                <a:spcPts val="0"/>
              </a:spcBef>
              <a:spcAft>
                <a:spcPts val="0"/>
              </a:spcAft>
              <a:buClrTx/>
              <a:buSzTx/>
              <a:buFontTx/>
              <a:buNone/>
              <a:tabLst/>
              <a:defRPr/>
            </a:pPr>
            <a:r>
              <a:rPr kumimoji="1" lang="ja-JP" altLang="en-US"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担当者名：第一三共株式会社  吉田聖　　携帯：</a:t>
            </a:r>
            <a:r>
              <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080-3005-6121</a:t>
            </a: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29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511"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r>
              <a:rPr kumimoji="1" lang="ja-JP" altLang="en-US"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■事前登録のご依頼：</a:t>
            </a:r>
            <a:r>
              <a:rPr kumimoji="1" lang="en-US" altLang="ja-JP" sz="1727" b="1" dirty="0">
                <a:solidFill>
                  <a:srgbClr val="FF0000"/>
                </a:solidFill>
                <a:latin typeface="Meiryo UI" panose="020B0604030504040204" pitchFamily="50" charset="-128"/>
                <a:ea typeface="Meiryo UI" panose="020B0604030504040204" pitchFamily="50" charset="-128"/>
              </a:rPr>
              <a:t>11</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月</a:t>
            </a:r>
            <a:r>
              <a:rPr kumimoji="1" lang="en-US" altLang="ja-JP" sz="1727" b="1" dirty="0">
                <a:solidFill>
                  <a:srgbClr val="FF0000"/>
                </a:solidFill>
                <a:latin typeface="Meiryo UI" panose="020B0604030504040204" pitchFamily="50" charset="-128"/>
                <a:ea typeface="Meiryo UI" panose="020B0604030504040204" pitchFamily="50" charset="-128"/>
              </a:rPr>
              <a:t>19</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日</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727" b="1" dirty="0">
                <a:solidFill>
                  <a:srgbClr val="FF0000"/>
                </a:solidFill>
                <a:latin typeface="Meiryo UI" panose="020B0604030504040204" pitchFamily="50" charset="-128"/>
                <a:ea typeface="Meiryo UI" panose="020B0604030504040204" pitchFamily="50" charset="-128"/>
              </a:rPr>
              <a:t>水</a:t>
            </a:r>
            <a:r>
              <a:rPr kumimoji="1" lang="en-US" altLang="ja-JP"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727"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まで</a:t>
            </a:r>
            <a:r>
              <a:rPr kumimoji="1" lang="ja-JP" altLang="en-US"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全ての皆様お願いします。</a:t>
            </a:r>
            <a:endParaRPr kumimoji="1" lang="en-US" altLang="ja-JP" sz="1727"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en-US" altLang="ja-JP" sz="1133"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86912" rtl="0" eaLnBrk="1" fontAlgn="auto" latinLnBrk="0" hangingPunct="1">
              <a:lnSpc>
                <a:spcPct val="100000"/>
              </a:lnSpc>
              <a:spcBef>
                <a:spcPts val="0"/>
              </a:spcBef>
              <a:spcAft>
                <a:spcPts val="0"/>
              </a:spcAft>
              <a:buClrTx/>
              <a:buSzTx/>
              <a:buFontTx/>
              <a:buNone/>
              <a:tabLst/>
              <a:defRPr/>
            </a:pPr>
            <a:endParaRPr kumimoji="1" lang="ja-JP" altLang="en-US" sz="1727" b="0" i="0" u="none" strike="noStrike" kern="1200" cap="none" spc="0" normalizeH="0" baseline="0" noProof="0" dirty="0">
              <a:ln>
                <a:noFill/>
              </a:ln>
              <a:solidFill>
                <a:prstClr val="black"/>
              </a:solidFill>
              <a:effectLst/>
              <a:uLnTx/>
              <a:uFillTx/>
              <a:latin typeface="メイリオ"/>
              <a:ea typeface="メイリオ"/>
              <a:cs typeface="+mn-cs"/>
            </a:endParaRPr>
          </a:p>
        </p:txBody>
      </p:sp>
      <p:pic>
        <p:nvPicPr>
          <p:cNvPr id="4" name="図 3">
            <a:extLst>
              <a:ext uri="{FF2B5EF4-FFF2-40B4-BE49-F238E27FC236}">
                <a16:creationId xmlns:a16="http://schemas.microsoft.com/office/drawing/2014/main" id="{A571AEEF-0454-CA60-69E4-071E71274734}"/>
              </a:ext>
            </a:extLst>
          </p:cNvPr>
          <p:cNvPicPr>
            <a:picLocks noChangeAspect="1"/>
          </p:cNvPicPr>
          <p:nvPr/>
        </p:nvPicPr>
        <p:blipFill>
          <a:blip r:embed="rId2"/>
          <a:stretch>
            <a:fillRect/>
          </a:stretch>
        </p:blipFill>
        <p:spPr>
          <a:xfrm>
            <a:off x="4783110" y="8008373"/>
            <a:ext cx="1880035" cy="1880035"/>
          </a:xfrm>
          <a:prstGeom prst="rect">
            <a:avLst/>
          </a:prstGeom>
        </p:spPr>
      </p:pic>
    </p:spTree>
    <p:extLst>
      <p:ext uri="{BB962C8B-B14F-4D97-AF65-F5344CB8AC3E}">
        <p14:creationId xmlns:p14="http://schemas.microsoft.com/office/powerpoint/2010/main" val="3423216850"/>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A">
  <a:themeElements>
    <a:clrScheme name="suvo">
      <a:dk1>
        <a:sysClr val="windowText" lastClr="000000"/>
      </a:dk1>
      <a:lt1>
        <a:sysClr val="window" lastClr="FFFFFF"/>
      </a:lt1>
      <a:dk2>
        <a:srgbClr val="1F497D"/>
      </a:dk2>
      <a:lt2>
        <a:srgbClr val="EEECE1"/>
      </a:lt2>
      <a:accent1>
        <a:srgbClr val="B51A8A"/>
      </a:accent1>
      <a:accent2>
        <a:srgbClr val="74CBC8"/>
      </a:accent2>
      <a:accent3>
        <a:srgbClr val="C3D7A4"/>
      </a:accent3>
      <a:accent4>
        <a:srgbClr val="EC78CB"/>
      </a:accent4>
      <a:accent5>
        <a:srgbClr val="BFE7E6"/>
      </a:accent5>
      <a:accent6>
        <a:srgbClr val="EAF1DF"/>
      </a:accent6>
      <a:hlink>
        <a:srgbClr val="0000FF"/>
      </a:hlink>
      <a:folHlink>
        <a:srgbClr val="800080"/>
      </a:folHlink>
    </a:clrScheme>
    <a:fontScheme name="メイリオ">
      <a:majorFont>
        <a:latin typeface="メイリオ"/>
        <a:ea typeface="メイリオ"/>
        <a:cs typeface=""/>
      </a:majorFont>
      <a:minorFont>
        <a:latin typeface="メイリオ"/>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9050">
          <a:solidFill>
            <a:srgbClr val="AF0080"/>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20</_x4e26__x3073__x9806_>
  </documentManagement>
</p:properties>
</file>

<file path=customXml/itemProps1.xml><?xml version="1.0" encoding="utf-8"?>
<ds:datastoreItem xmlns:ds="http://schemas.openxmlformats.org/officeDocument/2006/customXml" ds:itemID="{C0946B12-177D-4F9D-A453-A054276B9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04f3def-9706-4e0d-bd6a-1976fe0d2b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EADAED-13BB-4B0D-B853-FCC49718E359}">
  <ds:schemaRefs>
    <ds:schemaRef ds:uri="http://schemas.microsoft.com/sharepoint/v3/contenttype/forms"/>
  </ds:schemaRefs>
</ds:datastoreItem>
</file>

<file path=customXml/itemProps3.xml><?xml version="1.0" encoding="utf-8"?>
<ds:datastoreItem xmlns:ds="http://schemas.openxmlformats.org/officeDocument/2006/customXml" ds:itemID="{FC02B0AD-D72F-4691-81B6-F3497C7FCE42}">
  <ds:schemaRef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604f3def-9706-4e0d-bd6a-1976fe0d2b8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2933</TotalTime>
  <Words>546</Words>
  <Application>Microsoft Office PowerPoint</Application>
  <PresentationFormat>ユーザー設定</PresentationFormat>
  <Paragraphs>56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3</vt:i4>
      </vt:variant>
      <vt:variant>
        <vt:lpstr>スライド タイトル</vt:lpstr>
      </vt:variant>
      <vt:variant>
        <vt:i4>2</vt:i4>
      </vt:variant>
    </vt:vector>
  </HeadingPairs>
  <TitlesOfParts>
    <vt:vector size="11" baseType="lpstr">
      <vt:lpstr>Meiryo UI</vt:lpstr>
      <vt:lpstr>メイリオ</vt:lpstr>
      <vt:lpstr>游ゴシック</vt:lpstr>
      <vt:lpstr>游ゴシック Light</vt:lpstr>
      <vt:lpstr>Arial</vt:lpstr>
      <vt:lpstr>Wingdings</vt:lpstr>
      <vt:lpstr>デザインの設定</vt:lpstr>
      <vt:lpstr>標準デザイン</vt:lpstr>
      <vt:lpstr>A</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Yui Sato</dc:creator>
  <cp:lastModifiedBy>YOSHIDA TAKASHI / 吉田 聖</cp:lastModifiedBy>
  <cp:revision>82</cp:revision>
  <cp:lastPrinted>2025-08-28T05:02:22Z</cp:lastPrinted>
  <dcterms:created xsi:type="dcterms:W3CDTF">2019-01-08T02:26:12Z</dcterms:created>
  <dcterms:modified xsi:type="dcterms:W3CDTF">2025-09-10T08:17:47Z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